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13" r:id="rId2"/>
    <p:sldId id="2707" r:id="rId3"/>
    <p:sldId id="2702" r:id="rId4"/>
    <p:sldId id="2695" r:id="rId5"/>
    <p:sldId id="2708" r:id="rId6"/>
    <p:sldId id="2630" r:id="rId7"/>
    <p:sldId id="2709" r:id="rId8"/>
    <p:sldId id="2711" r:id="rId9"/>
    <p:sldId id="2622" r:id="rId10"/>
    <p:sldId id="27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09A0-2F0B-428D-9F9F-5B8076901133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47ECC-C848-464F-B780-4F8D1E3A7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77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302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87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05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6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11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14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2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60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018328"/>
      </p:ext>
    </p:extLst>
  </p:cSld>
  <p:clrMapOvr>
    <a:masterClrMapping/>
  </p:clrMapOvr>
  <p:transition spd="slow">
    <p:comb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5676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884560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68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432175" y="1622425"/>
            <a:ext cx="4662488" cy="71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spc="-113" dirty="0"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en-US" sz="4050" b="1" spc="-113" dirty="0" smtClean="0"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28</a:t>
            </a:r>
            <a:endParaRPr lang="en-US" sz="4050" b="1" spc="-113" dirty="0"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6038" y="2835275"/>
            <a:ext cx="12238038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Hoạt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động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trải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nghiệm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Sinh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hoạt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lớp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theo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chủ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đề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: 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/>
            </a:r>
            <a:b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</a:b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Tự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hào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về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vẻ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đẹp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quê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hương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.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5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          </a:t>
            </a:r>
            <a:endParaRPr lang="vi-VN" sz="405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663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32FD756E-9555-4771-BAFD-57250A87B2AE}"/>
              </a:ext>
            </a:extLst>
          </p:cNvPr>
          <p:cNvSpPr/>
          <p:nvPr/>
        </p:nvSpPr>
        <p:spPr>
          <a:xfrm flipH="1">
            <a:off x="-917864" y="-1328770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83EABD30-1C6F-4465-ABB1-2CA63B32B8E8}"/>
              </a:ext>
            </a:extLst>
          </p:cNvPr>
          <p:cNvSpPr/>
          <p:nvPr/>
        </p:nvSpPr>
        <p:spPr>
          <a:xfrm flipH="1">
            <a:off x="-933907" y="-1216567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4215BA8-461A-46F6-A205-C13C869F6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r="30345" b="65570"/>
          <a:stretch/>
        </p:blipFill>
        <p:spPr>
          <a:xfrm>
            <a:off x="7322461" y="-317681"/>
            <a:ext cx="3822255" cy="414755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F13F1B8-D532-44BB-AAA9-83B5F6BD0E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8" t="71407"/>
          <a:stretch/>
        </p:blipFill>
        <p:spPr>
          <a:xfrm>
            <a:off x="10603925" y="4826619"/>
            <a:ext cx="1454150" cy="1960880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7F8CDA22-67E0-4593-93C2-3A87BBA1B6B8}"/>
              </a:ext>
            </a:extLst>
          </p:cNvPr>
          <p:cNvGrpSpPr/>
          <p:nvPr/>
        </p:nvGrpSpPr>
        <p:grpSpPr>
          <a:xfrm>
            <a:off x="6353645" y="407163"/>
            <a:ext cx="4829708" cy="6450837"/>
            <a:chOff x="5107244" y="275303"/>
            <a:chExt cx="5354279" cy="6858000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A3024-2295-4FD9-B543-7FE514D3E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244" y="275303"/>
              <a:ext cx="5143500" cy="6858000"/>
            </a:xfrm>
            <a:prstGeom prst="rect">
              <a:avLst/>
            </a:prstGeom>
          </p:spPr>
        </p:pic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18EBD6A0-06DB-4D14-9E73-C41C86FB8E63}"/>
                </a:ext>
              </a:extLst>
            </p:cNvPr>
            <p:cNvSpPr/>
            <p:nvPr/>
          </p:nvSpPr>
          <p:spPr>
            <a:xfrm>
              <a:off x="9891252" y="3448664"/>
              <a:ext cx="570271" cy="1211826"/>
            </a:xfrm>
            <a:prstGeom prst="ellipse">
              <a:avLst/>
            </a:prstGeom>
            <a:solidFill>
              <a:srgbClr val="2C1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CF28B304-5CDE-4EF3-A47D-75AC771C9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7" r="36173"/>
          <a:stretch/>
        </p:blipFill>
        <p:spPr>
          <a:xfrm>
            <a:off x="0" y="2901928"/>
            <a:ext cx="3939620" cy="405101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A3BE49D-5991-4343-9B09-EE48098277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7" t="12321" b="38228"/>
          <a:stretch/>
        </p:blipFill>
        <p:spPr>
          <a:xfrm>
            <a:off x="10947153" y="1156727"/>
            <a:ext cx="1179058" cy="3391383"/>
          </a:xfrm>
          <a:prstGeom prst="rect">
            <a:avLst/>
          </a:prstGeom>
        </p:spPr>
      </p:pic>
      <p:pic>
        <p:nvPicPr>
          <p:cNvPr id="16" name="Picture 15" descr="Picture2">
            <a:extLst>
              <a:ext uri="{FF2B5EF4-FFF2-40B4-BE49-F238E27FC236}">
                <a16:creationId xmlns:a16="http://schemas.microsoft.com/office/drawing/2014/main" id="{E27DCFD8-BA42-40B5-BDAD-A89D920B2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240" y="1357882"/>
            <a:ext cx="5959260" cy="339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72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32FD756E-9555-4771-BAFD-57250A87B2AE}"/>
              </a:ext>
            </a:extLst>
          </p:cNvPr>
          <p:cNvSpPr/>
          <p:nvPr/>
        </p:nvSpPr>
        <p:spPr>
          <a:xfrm flipH="1">
            <a:off x="-917864" y="-1328770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83EABD30-1C6F-4465-ABB1-2CA63B32B8E8}"/>
              </a:ext>
            </a:extLst>
          </p:cNvPr>
          <p:cNvSpPr/>
          <p:nvPr/>
        </p:nvSpPr>
        <p:spPr>
          <a:xfrm flipH="1">
            <a:off x="-933907" y="-1216567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4215BA8-461A-46F6-A205-C13C869F6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r="30345" b="65570"/>
          <a:stretch/>
        </p:blipFill>
        <p:spPr>
          <a:xfrm>
            <a:off x="7322461" y="-317681"/>
            <a:ext cx="3822255" cy="414755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F13F1B8-D532-44BB-AAA9-83B5F6BD0E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8" t="71407"/>
          <a:stretch/>
        </p:blipFill>
        <p:spPr>
          <a:xfrm>
            <a:off x="10603925" y="4826619"/>
            <a:ext cx="1454150" cy="196088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F28B304-5CDE-4EF3-A47D-75AC771C9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7" r="36173"/>
          <a:stretch/>
        </p:blipFill>
        <p:spPr>
          <a:xfrm>
            <a:off x="0" y="2901928"/>
            <a:ext cx="3939620" cy="405101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A3BE49D-5991-4343-9B09-EE48098277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7" t="12321" b="38228"/>
          <a:stretch/>
        </p:blipFill>
        <p:spPr>
          <a:xfrm>
            <a:off x="10947153" y="1156727"/>
            <a:ext cx="1179058" cy="339138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9F98BF9-5897-4392-8B0F-899DA9CD348B}"/>
              </a:ext>
            </a:extLst>
          </p:cNvPr>
          <p:cNvGrpSpPr/>
          <p:nvPr/>
        </p:nvGrpSpPr>
        <p:grpSpPr>
          <a:xfrm>
            <a:off x="1017915" y="2537247"/>
            <a:ext cx="6548377" cy="729361"/>
            <a:chOff x="2750524" y="1447717"/>
            <a:chExt cx="6548377" cy="729361"/>
          </a:xfrm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E59BC132-176D-4FDE-87F2-4448890B87EE}"/>
                </a:ext>
              </a:extLst>
            </p:cNvPr>
            <p:cNvSpPr/>
            <p:nvPr/>
          </p:nvSpPr>
          <p:spPr>
            <a:xfrm>
              <a:off x="2933699" y="1447717"/>
              <a:ext cx="6200775" cy="72936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2DCCCF-8109-4293-9132-466BA95B3FC2}"/>
                </a:ext>
              </a:extLst>
            </p:cNvPr>
            <p:cNvSpPr/>
            <p:nvPr/>
          </p:nvSpPr>
          <p:spPr>
            <a:xfrm>
              <a:off x="2750524" y="1530747"/>
              <a:ext cx="65483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Sinh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tuần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28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组合 69">
            <a:extLst>
              <a:ext uri="{FF2B5EF4-FFF2-40B4-BE49-F238E27FC236}">
                <a16:creationId xmlns:a16="http://schemas.microsoft.com/office/drawing/2014/main" id="{670A68A6-54EC-4F3F-8E4C-65D43E1577FD}"/>
              </a:ext>
            </a:extLst>
          </p:cNvPr>
          <p:cNvGrpSpPr/>
          <p:nvPr/>
        </p:nvGrpSpPr>
        <p:grpSpPr>
          <a:xfrm>
            <a:off x="6793324" y="4118329"/>
            <a:ext cx="4086960" cy="2608564"/>
            <a:chOff x="5736735" y="2728183"/>
            <a:chExt cx="5516445" cy="3428646"/>
          </a:xfrm>
        </p:grpSpPr>
        <p:pic>
          <p:nvPicPr>
            <p:cNvPr id="14" name="图片 68">
              <a:extLst>
                <a:ext uri="{FF2B5EF4-FFF2-40B4-BE49-F238E27FC236}">
                  <a16:creationId xmlns:a16="http://schemas.microsoft.com/office/drawing/2014/main" id="{F215CCD7-B251-4D77-9615-D296FB86F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11154" r="55753"/>
            <a:stretch>
              <a:fillRect/>
            </a:stretch>
          </p:blipFill>
          <p:spPr>
            <a:xfrm rot="1517539">
              <a:off x="5736735" y="2728183"/>
              <a:ext cx="3487868" cy="3428646"/>
            </a:xfrm>
            <a:custGeom>
              <a:avLst/>
              <a:gdLst>
                <a:gd name="connsiteX0" fmla="*/ 0 w 3487868"/>
                <a:gd name="connsiteY0" fmla="*/ 0 h 3428646"/>
                <a:gd name="connsiteX1" fmla="*/ 3487868 w 3487868"/>
                <a:gd name="connsiteY1" fmla="*/ 0 h 3428646"/>
                <a:gd name="connsiteX2" fmla="*/ 3487868 w 3487868"/>
                <a:gd name="connsiteY2" fmla="*/ 3428646 h 3428646"/>
                <a:gd name="connsiteX3" fmla="*/ 0 w 3487868"/>
                <a:gd name="connsiteY3" fmla="*/ 3428646 h 3428646"/>
                <a:gd name="connsiteX4" fmla="*/ 0 w 3487868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868" h="3428646">
                  <a:moveTo>
                    <a:pt x="0" y="0"/>
                  </a:moveTo>
                  <a:lnTo>
                    <a:pt x="3487868" y="0"/>
                  </a:lnTo>
                  <a:lnTo>
                    <a:pt x="3487868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67">
              <a:extLst>
                <a:ext uri="{FF2B5EF4-FFF2-40B4-BE49-F238E27FC236}">
                  <a16:creationId xmlns:a16="http://schemas.microsoft.com/office/drawing/2014/main" id="{940B9754-5399-4EC6-86FC-6A1A58A84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2736" t="11154"/>
            <a:stretch>
              <a:fillRect/>
            </a:stretch>
          </p:blipFill>
          <p:spPr>
            <a:xfrm rot="20391307">
              <a:off x="8148797" y="3287526"/>
              <a:ext cx="3104383" cy="2856840"/>
            </a:xfrm>
            <a:custGeom>
              <a:avLst/>
              <a:gdLst>
                <a:gd name="connsiteX0" fmla="*/ 0 w 3725735"/>
                <a:gd name="connsiteY0" fmla="*/ 0 h 3428646"/>
                <a:gd name="connsiteX1" fmla="*/ 3725735 w 3725735"/>
                <a:gd name="connsiteY1" fmla="*/ 0 h 3428646"/>
                <a:gd name="connsiteX2" fmla="*/ 3725735 w 3725735"/>
                <a:gd name="connsiteY2" fmla="*/ 3428646 h 3428646"/>
                <a:gd name="connsiteX3" fmla="*/ 0 w 3725735"/>
                <a:gd name="connsiteY3" fmla="*/ 3428646 h 3428646"/>
                <a:gd name="connsiteX4" fmla="*/ 0 w 3725735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5735" h="3428646">
                  <a:moveTo>
                    <a:pt x="0" y="0"/>
                  </a:moveTo>
                  <a:lnTo>
                    <a:pt x="3725735" y="0"/>
                  </a:lnTo>
                  <a:lnTo>
                    <a:pt x="3725735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42762510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10" y="1480013"/>
            <a:ext cx="3044143" cy="5041711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FD023CE-83BD-429C-AE3F-3EF36BD4F4A5}"/>
              </a:ext>
            </a:extLst>
          </p:cNvPr>
          <p:cNvSpPr/>
          <p:nvPr/>
        </p:nvSpPr>
        <p:spPr>
          <a:xfrm>
            <a:off x="1101316" y="1030148"/>
            <a:ext cx="5876498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1" name="Tablet slide">
            <a:extLst>
              <a:ext uri="{FF2B5EF4-FFF2-40B4-BE49-F238E27FC236}">
                <a16:creationId xmlns:a16="http://schemas.microsoft.com/office/drawing/2014/main" id="{D7083167-316D-420C-8233-F4CD47DFFD72}"/>
              </a:ext>
            </a:extLst>
          </p:cNvPr>
          <p:cNvSpPr txBox="1">
            <a:spLocks/>
          </p:cNvSpPr>
          <p:nvPr/>
        </p:nvSpPr>
        <p:spPr>
          <a:xfrm>
            <a:off x="1504951" y="2082650"/>
            <a:ext cx="504825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1.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Đánh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giá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kết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quả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cuối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tuần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3F6CC1"/>
              </a:solidFill>
              <a:effectLst/>
              <a:uLnTx/>
              <a:uFillTx/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  <a:sym typeface="Montserrat-Bold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11188" y="272672"/>
            <a:ext cx="1669472" cy="170983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19851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D0CF14B9-2FC5-4C71-8D51-5276C9107308}"/>
              </a:ext>
            </a:extLst>
          </p:cNvPr>
          <p:cNvSpPr/>
          <p:nvPr/>
        </p:nvSpPr>
        <p:spPr>
          <a:xfrm>
            <a:off x="1" y="1"/>
            <a:ext cx="3127209" cy="1616737"/>
          </a:xfrm>
          <a:custGeom>
            <a:avLst/>
            <a:gdLst>
              <a:gd name="connsiteX0" fmla="*/ 0 w 3127209"/>
              <a:gd name="connsiteY0" fmla="*/ 0 h 1616737"/>
              <a:gd name="connsiteX1" fmla="*/ 3127209 w 3127209"/>
              <a:gd name="connsiteY1" fmla="*/ 0 h 1616737"/>
              <a:gd name="connsiteX2" fmla="*/ 3077726 w 3127209"/>
              <a:gd name="connsiteY2" fmla="*/ 88983 h 1616737"/>
              <a:gd name="connsiteX3" fmla="*/ 120225 w 3127209"/>
              <a:gd name="connsiteY3" fmla="*/ 1322577 h 1616737"/>
              <a:gd name="connsiteX4" fmla="*/ 0 w 3127209"/>
              <a:gd name="connsiteY4" fmla="*/ 1253169 h 161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209" h="1616737">
                <a:moveTo>
                  <a:pt x="0" y="0"/>
                </a:moveTo>
                <a:lnTo>
                  <a:pt x="3127209" y="0"/>
                </a:lnTo>
                <a:lnTo>
                  <a:pt x="3077726" y="88983"/>
                </a:lnTo>
                <a:cubicBezTo>
                  <a:pt x="2091893" y="1776438"/>
                  <a:pt x="1106059" y="1859948"/>
                  <a:pt x="120225" y="1322577"/>
                </a:cubicBezTo>
                <a:lnTo>
                  <a:pt x="0" y="1253169"/>
                </a:ln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2CD7DFDB-0098-4C7F-902F-DA7391C86D8B}"/>
              </a:ext>
            </a:extLst>
          </p:cNvPr>
          <p:cNvSpPr/>
          <p:nvPr/>
        </p:nvSpPr>
        <p:spPr>
          <a:xfrm rot="16200000">
            <a:off x="5986739" y="652739"/>
            <a:ext cx="6858000" cy="5552522"/>
          </a:xfrm>
          <a:custGeom>
            <a:avLst/>
            <a:gdLst>
              <a:gd name="connsiteX0" fmla="*/ 6858000 w 6858000"/>
              <a:gd name="connsiteY0" fmla="*/ 2046781 h 5552522"/>
              <a:gd name="connsiteX1" fmla="*/ 6858000 w 6858000"/>
              <a:gd name="connsiteY1" fmla="*/ 5552522 h 5552522"/>
              <a:gd name="connsiteX2" fmla="*/ 0 w 6858000"/>
              <a:gd name="connsiteY2" fmla="*/ 5552522 h 5552522"/>
              <a:gd name="connsiteX3" fmla="*/ 0 w 6858000"/>
              <a:gd name="connsiteY3" fmla="*/ 43391 h 5552522"/>
              <a:gd name="connsiteX4" fmla="*/ 115360 w 6858000"/>
              <a:gd name="connsiteY4" fmla="*/ 16417 h 5552522"/>
              <a:gd name="connsiteX5" fmla="*/ 6694810 w 6858000"/>
              <a:gd name="connsiteY5" fmla="*/ 2150255 h 555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5552522">
                <a:moveTo>
                  <a:pt x="6858000" y="2046781"/>
                </a:moveTo>
                <a:lnTo>
                  <a:pt x="6858000" y="5552522"/>
                </a:lnTo>
                <a:lnTo>
                  <a:pt x="0" y="5552522"/>
                </a:lnTo>
                <a:lnTo>
                  <a:pt x="0" y="43391"/>
                </a:lnTo>
                <a:lnTo>
                  <a:pt x="115360" y="16417"/>
                </a:lnTo>
                <a:cubicBezTo>
                  <a:pt x="2054852" y="-328122"/>
                  <a:pt x="2193405" y="4894724"/>
                  <a:pt x="6694810" y="2150255"/>
                </a:cubicBez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CEEBB31-889E-4FF0-B1FF-BE990D64DE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111" y="2886074"/>
            <a:ext cx="3971925" cy="3971925"/>
          </a:xfrm>
          <a:prstGeom prst="rect">
            <a:avLst/>
          </a:prstGeom>
        </p:spPr>
      </p:pic>
      <p:sp>
        <p:nvSpPr>
          <p:cNvPr id="21" name="Hộp Văn bản 37">
            <a:extLst>
              <a:ext uri="{FF2B5EF4-FFF2-40B4-BE49-F238E27FC236}">
                <a16:creationId xmlns:a16="http://schemas.microsoft.com/office/drawing/2014/main" id="{45111870-D124-4362-A0B4-A99E502AF8B5}"/>
              </a:ext>
            </a:extLst>
          </p:cNvPr>
          <p:cNvSpPr txBox="1"/>
          <p:nvPr/>
        </p:nvSpPr>
        <p:spPr>
          <a:xfrm>
            <a:off x="1266825" y="373103"/>
            <a:ext cx="8486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Thảo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luận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nhận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xét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nội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dung:</a:t>
            </a:r>
            <a:endParaRPr kumimoji="0" lang="vi-VN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2" name="Hộp Văn bản 38">
            <a:extLst>
              <a:ext uri="{FF2B5EF4-FFF2-40B4-BE49-F238E27FC236}">
                <a16:creationId xmlns:a16="http://schemas.microsoft.com/office/drawing/2014/main" id="{EB90ECA7-0815-4489-B205-B1705A0A27FE}"/>
              </a:ext>
            </a:extLst>
          </p:cNvPr>
          <p:cNvSpPr txBox="1"/>
          <p:nvPr/>
        </p:nvSpPr>
        <p:spPr>
          <a:xfrm>
            <a:off x="1635757" y="1774371"/>
            <a:ext cx="8260718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J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J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J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phong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trào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25" name="图片 1" descr="C:/Users/ADMINI~1/AppData/Local/Temp/picturecompress_20210629082829/output_1.pngoutput_1">
            <a:extLst>
              <a:ext uri="{FF2B5EF4-FFF2-40B4-BE49-F238E27FC236}">
                <a16:creationId xmlns:a16="http://schemas.microsoft.com/office/drawing/2014/main" id="{38EB28E1-9AF6-4F8B-B0BF-38B926DE1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17015" y="4513906"/>
            <a:ext cx="5098415" cy="25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266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10" y="1480013"/>
            <a:ext cx="3044143" cy="5041711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FD023CE-83BD-429C-AE3F-3EF36BD4F4A5}"/>
              </a:ext>
            </a:extLst>
          </p:cNvPr>
          <p:cNvSpPr/>
          <p:nvPr/>
        </p:nvSpPr>
        <p:spPr>
          <a:xfrm>
            <a:off x="1101316" y="1030148"/>
            <a:ext cx="5876498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1" name="Tablet slide">
            <a:extLst>
              <a:ext uri="{FF2B5EF4-FFF2-40B4-BE49-F238E27FC236}">
                <a16:creationId xmlns:a16="http://schemas.microsoft.com/office/drawing/2014/main" id="{D7083167-316D-420C-8233-F4CD47DFFD72}"/>
              </a:ext>
            </a:extLst>
          </p:cNvPr>
          <p:cNvSpPr txBox="1">
            <a:spLocks/>
          </p:cNvSpPr>
          <p:nvPr/>
        </p:nvSpPr>
        <p:spPr>
          <a:xfrm>
            <a:off x="1504951" y="2082650"/>
            <a:ext cx="504825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2.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Kế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hoạch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tuần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mới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3F6CC1"/>
              </a:solidFill>
              <a:effectLst/>
              <a:uLnTx/>
              <a:uFillTx/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  <a:sym typeface="Montserrat-Bold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11188" y="272672"/>
            <a:ext cx="1669472" cy="170983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492558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4C8AD665-CAF0-4C00-9F9D-1EE5110F3AB4}"/>
              </a:ext>
            </a:extLst>
          </p:cNvPr>
          <p:cNvSpPr/>
          <p:nvPr/>
        </p:nvSpPr>
        <p:spPr>
          <a:xfrm rot="17574369">
            <a:off x="-787941" y="-647474"/>
            <a:ext cx="5034979" cy="4391620"/>
          </a:xfrm>
          <a:custGeom>
            <a:avLst/>
            <a:gdLst>
              <a:gd name="connsiteX0" fmla="*/ 3270551 w 5034979"/>
              <a:gd name="connsiteY0" fmla="*/ 0 h 4391620"/>
              <a:gd name="connsiteX1" fmla="*/ 5034979 w 5034979"/>
              <a:gd name="connsiteY1" fmla="*/ 4175736 h 4391620"/>
              <a:gd name="connsiteX2" fmla="*/ 4966406 w 5034979"/>
              <a:gd name="connsiteY2" fmla="*/ 4215703 h 4391620"/>
              <a:gd name="connsiteX3" fmla="*/ 141011 w 5034979"/>
              <a:gd name="connsiteY3" fmla="*/ 1483222 h 4391620"/>
              <a:gd name="connsiteX4" fmla="*/ 0 w 5034979"/>
              <a:gd name="connsiteY4" fmla="*/ 1381949 h 439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979" h="4391620">
                <a:moveTo>
                  <a:pt x="3270551" y="0"/>
                </a:moveTo>
                <a:lnTo>
                  <a:pt x="5034979" y="4175736"/>
                </a:lnTo>
                <a:lnTo>
                  <a:pt x="4966406" y="4215703"/>
                </a:lnTo>
                <a:cubicBezTo>
                  <a:pt x="3357941" y="5049517"/>
                  <a:pt x="1749476" y="2715430"/>
                  <a:pt x="141011" y="1483222"/>
                </a:cubicBezTo>
                <a:lnTo>
                  <a:pt x="0" y="1381949"/>
                </a:ln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5DCC42BB-FA3A-4AF0-9896-91C9190AA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8719">
            <a:off x="2356596" y="941651"/>
            <a:ext cx="1669472" cy="1709832"/>
          </a:xfrm>
          <a:prstGeom prst="rect">
            <a:avLst/>
          </a:prstGeom>
        </p:spPr>
      </p:pic>
      <p:sp>
        <p:nvSpPr>
          <p:cNvPr id="20" name="TextBox 2">
            <a:extLst>
              <a:ext uri="{FF2B5EF4-FFF2-40B4-BE49-F238E27FC236}">
                <a16:creationId xmlns:a16="http://schemas.microsoft.com/office/drawing/2014/main" id="{D34B3718-D4E7-4F47-88B8-46F8AA4C33B4}"/>
              </a:ext>
            </a:extLst>
          </p:cNvPr>
          <p:cNvSpPr txBox="1"/>
          <p:nvPr/>
        </p:nvSpPr>
        <p:spPr>
          <a:xfrm>
            <a:off x="1485487" y="3719804"/>
            <a:ext cx="9963150" cy="2693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 tục ổn định, duy trì nền nếp quy định.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 tục thực hiện tốt các nội quy của nhà trường đề ra.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 cực học tập để nâng cao chất lượng.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 tục duy trì các hoạt động: thể dục, vệ sinh trường, lớp xanh, sạch, đẹp và cả ý thức nói lời hay, làm việc tốt ...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280E4A63-1E0B-4210-980B-C2C9D5E47F78}"/>
              </a:ext>
            </a:extLst>
          </p:cNvPr>
          <p:cNvSpPr txBox="1"/>
          <p:nvPr/>
        </p:nvSpPr>
        <p:spPr>
          <a:xfrm>
            <a:off x="2931660" y="2714425"/>
            <a:ext cx="6970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29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08272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FD023CE-83BD-429C-AE3F-3EF36BD4F4A5}"/>
              </a:ext>
            </a:extLst>
          </p:cNvPr>
          <p:cNvSpPr/>
          <p:nvPr/>
        </p:nvSpPr>
        <p:spPr>
          <a:xfrm>
            <a:off x="1101315" y="1030148"/>
            <a:ext cx="8090309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8719">
            <a:off x="304283" y="280316"/>
            <a:ext cx="1554677" cy="159226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  <p:grpSp>
        <p:nvGrpSpPr>
          <p:cNvPr id="48" name="组合 69">
            <a:extLst>
              <a:ext uri="{FF2B5EF4-FFF2-40B4-BE49-F238E27FC236}">
                <a16:creationId xmlns:a16="http://schemas.microsoft.com/office/drawing/2014/main" id="{4301F64E-B618-4616-A1D5-473D6570035E}"/>
              </a:ext>
            </a:extLst>
          </p:cNvPr>
          <p:cNvGrpSpPr/>
          <p:nvPr/>
        </p:nvGrpSpPr>
        <p:grpSpPr>
          <a:xfrm>
            <a:off x="7021924" y="3984979"/>
            <a:ext cx="4086960" cy="2608564"/>
            <a:chOff x="5736735" y="2728183"/>
            <a:chExt cx="5516445" cy="3428646"/>
          </a:xfrm>
        </p:grpSpPr>
        <p:pic>
          <p:nvPicPr>
            <p:cNvPr id="49" name="图片 68">
              <a:extLst>
                <a:ext uri="{FF2B5EF4-FFF2-40B4-BE49-F238E27FC236}">
                  <a16:creationId xmlns:a16="http://schemas.microsoft.com/office/drawing/2014/main" id="{5B4810F1-F527-497B-A1C7-81B084362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1154" r="55753"/>
            <a:stretch>
              <a:fillRect/>
            </a:stretch>
          </p:blipFill>
          <p:spPr>
            <a:xfrm rot="1517539">
              <a:off x="5736735" y="2728183"/>
              <a:ext cx="3487868" cy="3428646"/>
            </a:xfrm>
            <a:custGeom>
              <a:avLst/>
              <a:gdLst>
                <a:gd name="connsiteX0" fmla="*/ 0 w 3487868"/>
                <a:gd name="connsiteY0" fmla="*/ 0 h 3428646"/>
                <a:gd name="connsiteX1" fmla="*/ 3487868 w 3487868"/>
                <a:gd name="connsiteY1" fmla="*/ 0 h 3428646"/>
                <a:gd name="connsiteX2" fmla="*/ 3487868 w 3487868"/>
                <a:gd name="connsiteY2" fmla="*/ 3428646 h 3428646"/>
                <a:gd name="connsiteX3" fmla="*/ 0 w 3487868"/>
                <a:gd name="connsiteY3" fmla="*/ 3428646 h 3428646"/>
                <a:gd name="connsiteX4" fmla="*/ 0 w 3487868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868" h="3428646">
                  <a:moveTo>
                    <a:pt x="0" y="0"/>
                  </a:moveTo>
                  <a:lnTo>
                    <a:pt x="3487868" y="0"/>
                  </a:lnTo>
                  <a:lnTo>
                    <a:pt x="3487868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50" name="图片 67">
              <a:extLst>
                <a:ext uri="{FF2B5EF4-FFF2-40B4-BE49-F238E27FC236}">
                  <a16:creationId xmlns:a16="http://schemas.microsoft.com/office/drawing/2014/main" id="{6D1E0AE0-7F8E-4F52-B97C-8883CBC8F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2736" t="11154"/>
            <a:stretch>
              <a:fillRect/>
            </a:stretch>
          </p:blipFill>
          <p:spPr>
            <a:xfrm rot="20391307">
              <a:off x="8148797" y="3287526"/>
              <a:ext cx="3104383" cy="2856840"/>
            </a:xfrm>
            <a:custGeom>
              <a:avLst/>
              <a:gdLst>
                <a:gd name="connsiteX0" fmla="*/ 0 w 3725735"/>
                <a:gd name="connsiteY0" fmla="*/ 0 h 3428646"/>
                <a:gd name="connsiteX1" fmla="*/ 3725735 w 3725735"/>
                <a:gd name="connsiteY1" fmla="*/ 0 h 3428646"/>
                <a:gd name="connsiteX2" fmla="*/ 3725735 w 3725735"/>
                <a:gd name="connsiteY2" fmla="*/ 3428646 h 3428646"/>
                <a:gd name="connsiteX3" fmla="*/ 0 w 3725735"/>
                <a:gd name="connsiteY3" fmla="*/ 3428646 h 3428646"/>
                <a:gd name="connsiteX4" fmla="*/ 0 w 3725735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5735" h="3428646">
                  <a:moveTo>
                    <a:pt x="0" y="0"/>
                  </a:moveTo>
                  <a:lnTo>
                    <a:pt x="3725735" y="0"/>
                  </a:lnTo>
                  <a:lnTo>
                    <a:pt x="3725735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B2B8A3C-6879-4630-A02B-C5D3C9AD10B3}"/>
              </a:ext>
            </a:extLst>
          </p:cNvPr>
          <p:cNvSpPr txBox="1"/>
          <p:nvPr/>
        </p:nvSpPr>
        <p:spPr>
          <a:xfrm>
            <a:off x="1760764" y="2345160"/>
            <a:ext cx="66620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Tự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hào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vẻ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đẹp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quê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hương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A23FC21-A294-4C52-9FEB-830C3AB871AE}"/>
              </a:ext>
            </a:extLst>
          </p:cNvPr>
          <p:cNvSpPr txBox="1"/>
          <p:nvPr/>
        </p:nvSpPr>
        <p:spPr>
          <a:xfrm>
            <a:off x="3245914" y="1380633"/>
            <a:ext cx="4242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5054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4" name="Graphic 4">
            <a:extLst>
              <a:ext uri="{FF2B5EF4-FFF2-40B4-BE49-F238E27FC236}">
                <a16:creationId xmlns:a16="http://schemas.microsoft.com/office/drawing/2014/main" id="{FCF793AC-098B-4FE1-868B-5E9E41F50DC4}"/>
              </a:ext>
            </a:extLst>
          </p:cNvPr>
          <p:cNvGrpSpPr/>
          <p:nvPr/>
        </p:nvGrpSpPr>
        <p:grpSpPr>
          <a:xfrm>
            <a:off x="1264519" y="1831292"/>
            <a:ext cx="8613776" cy="4276906"/>
            <a:chOff x="5610688" y="1031736"/>
            <a:chExt cx="5879305" cy="3980523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BA398C9-BC1B-48C2-A162-3B5DE666D9A2}"/>
                </a:ext>
              </a:extLst>
            </p:cNvPr>
            <p:cNvSpPr/>
            <p:nvPr/>
          </p:nvSpPr>
          <p:spPr>
            <a:xfrm>
              <a:off x="5629165" y="1052247"/>
              <a:ext cx="5842103" cy="3941397"/>
            </a:xfrm>
            <a:custGeom>
              <a:avLst/>
              <a:gdLst>
                <a:gd name="connsiteX0" fmla="*/ 5614008 w 5842103"/>
                <a:gd name="connsiteY0" fmla="*/ 3941397 h 3941397"/>
                <a:gd name="connsiteX1" fmla="*/ 228343 w 5842103"/>
                <a:gd name="connsiteY1" fmla="*/ 3941397 h 3941397"/>
                <a:gd name="connsiteX2" fmla="*/ 0 w 5842103"/>
                <a:gd name="connsiteY2" fmla="*/ 3713054 h 3941397"/>
                <a:gd name="connsiteX3" fmla="*/ 0 w 5842103"/>
                <a:gd name="connsiteY3" fmla="*/ 228343 h 3941397"/>
                <a:gd name="connsiteX4" fmla="*/ 228343 w 5842103"/>
                <a:gd name="connsiteY4" fmla="*/ 0 h 3941397"/>
                <a:gd name="connsiteX5" fmla="*/ 5613760 w 5842103"/>
                <a:gd name="connsiteY5" fmla="*/ 0 h 3941397"/>
                <a:gd name="connsiteX6" fmla="*/ 5842103 w 5842103"/>
                <a:gd name="connsiteY6" fmla="*/ 228343 h 3941397"/>
                <a:gd name="connsiteX7" fmla="*/ 5842103 w 5842103"/>
                <a:gd name="connsiteY7" fmla="*/ 3713054 h 3941397"/>
                <a:gd name="connsiteX8" fmla="*/ 5614008 w 5842103"/>
                <a:gd name="connsiteY8" fmla="*/ 3941397 h 394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2103" h="3941397">
                  <a:moveTo>
                    <a:pt x="5614008" y="3941397"/>
                  </a:moveTo>
                  <a:lnTo>
                    <a:pt x="228343" y="3941397"/>
                  </a:lnTo>
                  <a:cubicBezTo>
                    <a:pt x="102754" y="3941397"/>
                    <a:pt x="0" y="3838643"/>
                    <a:pt x="0" y="3713054"/>
                  </a:cubicBezTo>
                  <a:lnTo>
                    <a:pt x="0" y="228343"/>
                  </a:lnTo>
                  <a:cubicBezTo>
                    <a:pt x="0" y="102754"/>
                    <a:pt x="102754" y="0"/>
                    <a:pt x="228343" y="0"/>
                  </a:cubicBezTo>
                  <a:lnTo>
                    <a:pt x="5613760" y="0"/>
                  </a:lnTo>
                  <a:cubicBezTo>
                    <a:pt x="5739349" y="0"/>
                    <a:pt x="5842103" y="102754"/>
                    <a:pt x="5842103" y="228343"/>
                  </a:cubicBezTo>
                  <a:lnTo>
                    <a:pt x="5842103" y="3713054"/>
                  </a:lnTo>
                  <a:cubicBezTo>
                    <a:pt x="5842351" y="3838643"/>
                    <a:pt x="5739597" y="3941397"/>
                    <a:pt x="5614008" y="3941397"/>
                  </a:cubicBezTo>
                  <a:close/>
                </a:path>
              </a:pathLst>
            </a:custGeom>
            <a:solidFill>
              <a:srgbClr val="DEB290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7E222BA-9D8A-4411-96A5-2FF53811C6B2}"/>
                </a:ext>
              </a:extLst>
            </p:cNvPr>
            <p:cNvSpPr/>
            <p:nvPr/>
          </p:nvSpPr>
          <p:spPr>
            <a:xfrm>
              <a:off x="5837208" y="1309924"/>
              <a:ext cx="5348435" cy="3447729"/>
            </a:xfrm>
            <a:custGeom>
              <a:avLst/>
              <a:gdLst>
                <a:gd name="connsiteX0" fmla="*/ 0 w 5348435"/>
                <a:gd name="connsiteY0" fmla="*/ 0 h 3447729"/>
                <a:gd name="connsiteX1" fmla="*/ 5348436 w 5348435"/>
                <a:gd name="connsiteY1" fmla="*/ 0 h 3447729"/>
                <a:gd name="connsiteX2" fmla="*/ 5348436 w 5348435"/>
                <a:gd name="connsiteY2" fmla="*/ 3447730 h 3447729"/>
                <a:gd name="connsiteX3" fmla="*/ 0 w 5348435"/>
                <a:gd name="connsiteY3" fmla="*/ 3447730 h 344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8435" h="3447729">
                  <a:moveTo>
                    <a:pt x="0" y="0"/>
                  </a:moveTo>
                  <a:lnTo>
                    <a:pt x="5348436" y="0"/>
                  </a:lnTo>
                  <a:lnTo>
                    <a:pt x="5348436" y="3447730"/>
                  </a:lnTo>
                  <a:lnTo>
                    <a:pt x="0" y="3447730"/>
                  </a:lnTo>
                  <a:close/>
                </a:path>
              </a:pathLst>
            </a:custGeom>
            <a:solidFill>
              <a:srgbClr val="FFFFFF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8" name="Graphic 4">
              <a:extLst>
                <a:ext uri="{FF2B5EF4-FFF2-40B4-BE49-F238E27FC236}">
                  <a16:creationId xmlns:a16="http://schemas.microsoft.com/office/drawing/2014/main" id="{82C93FDD-1C4F-4A92-BF5E-C17EA623A232}"/>
                </a:ext>
              </a:extLst>
            </p:cNvPr>
            <p:cNvGrpSpPr/>
            <p:nvPr/>
          </p:nvGrpSpPr>
          <p:grpSpPr>
            <a:xfrm>
              <a:off x="5610688" y="1031736"/>
              <a:ext cx="5879305" cy="3980523"/>
              <a:chOff x="5610688" y="1031736"/>
              <a:chExt cx="5879305" cy="3980523"/>
            </a:xfrm>
            <a:solidFill>
              <a:srgbClr val="1A1A1A"/>
            </a:solidFill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7B5CEB7-871B-4537-A1B7-8435EA689704}"/>
                  </a:ext>
                </a:extLst>
              </p:cNvPr>
              <p:cNvSpPr/>
              <p:nvPr/>
            </p:nvSpPr>
            <p:spPr>
              <a:xfrm>
                <a:off x="6102666" y="1034124"/>
                <a:ext cx="5387327" cy="3714796"/>
              </a:xfrm>
              <a:custGeom>
                <a:avLst/>
                <a:gdLst>
                  <a:gd name="connsiteX0" fmla="*/ 17933 w 5387327"/>
                  <a:gd name="connsiteY0" fmla="*/ 36490 h 3714796"/>
                  <a:gd name="connsiteX1" fmla="*/ 827557 w 5387327"/>
                  <a:gd name="connsiteY1" fmla="*/ 36490 h 3714796"/>
                  <a:gd name="connsiteX2" fmla="*/ 1959344 w 5387327"/>
                  <a:gd name="connsiteY2" fmla="*/ 36490 h 3714796"/>
                  <a:gd name="connsiteX3" fmla="*/ 3176759 w 5387327"/>
                  <a:gd name="connsiteY3" fmla="*/ 36490 h 3714796"/>
                  <a:gd name="connsiteX4" fmla="*/ 4262629 w 5387327"/>
                  <a:gd name="connsiteY4" fmla="*/ 36490 h 3714796"/>
                  <a:gd name="connsiteX5" fmla="*/ 4977937 w 5387327"/>
                  <a:gd name="connsiteY5" fmla="*/ 36490 h 3714796"/>
                  <a:gd name="connsiteX6" fmla="*/ 5128346 w 5387327"/>
                  <a:gd name="connsiteY6" fmla="*/ 36490 h 3714796"/>
                  <a:gd name="connsiteX7" fmla="*/ 5350235 w 5387327"/>
                  <a:gd name="connsiteY7" fmla="*/ 251182 h 3714796"/>
                  <a:gd name="connsiteX8" fmla="*/ 5350235 w 5387327"/>
                  <a:gd name="connsiteY8" fmla="*/ 744850 h 3714796"/>
                  <a:gd name="connsiteX9" fmla="*/ 5350235 w 5387327"/>
                  <a:gd name="connsiteY9" fmla="*/ 1756756 h 3714796"/>
                  <a:gd name="connsiteX10" fmla="*/ 5350235 w 5387327"/>
                  <a:gd name="connsiteY10" fmla="*/ 2851561 h 3714796"/>
                  <a:gd name="connsiteX11" fmla="*/ 5350235 w 5387327"/>
                  <a:gd name="connsiteY11" fmla="*/ 3612539 h 3714796"/>
                  <a:gd name="connsiteX12" fmla="*/ 5350235 w 5387327"/>
                  <a:gd name="connsiteY12" fmla="*/ 3696926 h 3714796"/>
                  <a:gd name="connsiteX13" fmla="*/ 5387217 w 5387327"/>
                  <a:gd name="connsiteY13" fmla="*/ 3696926 h 3714796"/>
                  <a:gd name="connsiteX14" fmla="*/ 5387217 w 5387327"/>
                  <a:gd name="connsiteY14" fmla="*/ 3469824 h 3714796"/>
                  <a:gd name="connsiteX15" fmla="*/ 5387217 w 5387327"/>
                  <a:gd name="connsiteY15" fmla="*/ 3079159 h 3714796"/>
                  <a:gd name="connsiteX16" fmla="*/ 5387217 w 5387327"/>
                  <a:gd name="connsiteY16" fmla="*/ 2575564 h 3714796"/>
                  <a:gd name="connsiteX17" fmla="*/ 5387217 w 5387327"/>
                  <a:gd name="connsiteY17" fmla="*/ 2014883 h 3714796"/>
                  <a:gd name="connsiteX18" fmla="*/ 5387217 w 5387327"/>
                  <a:gd name="connsiteY18" fmla="*/ 1451720 h 3714796"/>
                  <a:gd name="connsiteX19" fmla="*/ 5387217 w 5387327"/>
                  <a:gd name="connsiteY19" fmla="*/ 942912 h 3714796"/>
                  <a:gd name="connsiteX20" fmla="*/ 5387217 w 5387327"/>
                  <a:gd name="connsiteY20" fmla="*/ 537852 h 3714796"/>
                  <a:gd name="connsiteX21" fmla="*/ 5387217 w 5387327"/>
                  <a:gd name="connsiteY21" fmla="*/ 293624 h 3714796"/>
                  <a:gd name="connsiteX22" fmla="*/ 5387217 w 5387327"/>
                  <a:gd name="connsiteY22" fmla="*/ 248948 h 3714796"/>
                  <a:gd name="connsiteX23" fmla="*/ 5263614 w 5387327"/>
                  <a:gd name="connsiteY23" fmla="*/ 33264 h 3714796"/>
                  <a:gd name="connsiteX24" fmla="*/ 5080196 w 5387327"/>
                  <a:gd name="connsiteY24" fmla="*/ 5 h 3714796"/>
                  <a:gd name="connsiteX25" fmla="*/ 4856817 w 5387327"/>
                  <a:gd name="connsiteY25" fmla="*/ 5 h 3714796"/>
                  <a:gd name="connsiteX26" fmla="*/ 4495935 w 5387327"/>
                  <a:gd name="connsiteY26" fmla="*/ 5 h 3714796"/>
                  <a:gd name="connsiteX27" fmla="*/ 4026840 w 5387327"/>
                  <a:gd name="connsiteY27" fmla="*/ 5 h 3714796"/>
                  <a:gd name="connsiteX28" fmla="*/ 3481547 w 5387327"/>
                  <a:gd name="connsiteY28" fmla="*/ 5 h 3714796"/>
                  <a:gd name="connsiteX29" fmla="*/ 2883884 w 5387327"/>
                  <a:gd name="connsiteY29" fmla="*/ 5 h 3714796"/>
                  <a:gd name="connsiteX30" fmla="*/ 2265373 w 5387327"/>
                  <a:gd name="connsiteY30" fmla="*/ 5 h 3714796"/>
                  <a:gd name="connsiteX31" fmla="*/ 1658527 w 5387327"/>
                  <a:gd name="connsiteY31" fmla="*/ 5 h 3714796"/>
                  <a:gd name="connsiteX32" fmla="*/ 1086181 w 5387327"/>
                  <a:gd name="connsiteY32" fmla="*/ 5 h 3714796"/>
                  <a:gd name="connsiteX33" fmla="*/ 580848 w 5387327"/>
                  <a:gd name="connsiteY33" fmla="*/ 5 h 3714796"/>
                  <a:gd name="connsiteX34" fmla="*/ 171816 w 5387327"/>
                  <a:gd name="connsiteY34" fmla="*/ 5 h 3714796"/>
                  <a:gd name="connsiteX35" fmla="*/ 17436 w 5387327"/>
                  <a:gd name="connsiteY35" fmla="*/ 5 h 3714796"/>
                  <a:gd name="connsiteX36" fmla="*/ 17933 w 5387327"/>
                  <a:gd name="connsiteY36" fmla="*/ 36490 h 3714796"/>
                  <a:gd name="connsiteX37" fmla="*/ 17933 w 5387327"/>
                  <a:gd name="connsiteY37" fmla="*/ 36490 h 371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387327" h="3714796">
                    <a:moveTo>
                      <a:pt x="17933" y="36490"/>
                    </a:moveTo>
                    <a:cubicBezTo>
                      <a:pt x="287725" y="36490"/>
                      <a:pt x="557765" y="36490"/>
                      <a:pt x="827557" y="36490"/>
                    </a:cubicBezTo>
                    <a:cubicBezTo>
                      <a:pt x="1204820" y="36490"/>
                      <a:pt x="1582082" y="36490"/>
                      <a:pt x="1959344" y="36490"/>
                    </a:cubicBezTo>
                    <a:cubicBezTo>
                      <a:pt x="2365149" y="36490"/>
                      <a:pt x="2770954" y="36490"/>
                      <a:pt x="3176759" y="36490"/>
                    </a:cubicBezTo>
                    <a:cubicBezTo>
                      <a:pt x="3538633" y="36490"/>
                      <a:pt x="3900755" y="36490"/>
                      <a:pt x="4262629" y="36490"/>
                    </a:cubicBezTo>
                    <a:cubicBezTo>
                      <a:pt x="4501148" y="36490"/>
                      <a:pt x="4739419" y="36490"/>
                      <a:pt x="4977937" y="36490"/>
                    </a:cubicBezTo>
                    <a:cubicBezTo>
                      <a:pt x="5028074" y="36490"/>
                      <a:pt x="5078210" y="36490"/>
                      <a:pt x="5128346" y="36490"/>
                    </a:cubicBezTo>
                    <a:cubicBezTo>
                      <a:pt x="5250708" y="36490"/>
                      <a:pt x="5349491" y="125842"/>
                      <a:pt x="5350235" y="251182"/>
                    </a:cubicBezTo>
                    <a:cubicBezTo>
                      <a:pt x="5350980" y="415738"/>
                      <a:pt x="5350235" y="580294"/>
                      <a:pt x="5350235" y="744850"/>
                    </a:cubicBezTo>
                    <a:cubicBezTo>
                      <a:pt x="5350235" y="1082152"/>
                      <a:pt x="5350235" y="1419454"/>
                      <a:pt x="5350235" y="1756756"/>
                    </a:cubicBezTo>
                    <a:cubicBezTo>
                      <a:pt x="5350235" y="2121609"/>
                      <a:pt x="5350235" y="2486709"/>
                      <a:pt x="5350235" y="2851561"/>
                    </a:cubicBezTo>
                    <a:cubicBezTo>
                      <a:pt x="5350235" y="3105220"/>
                      <a:pt x="5350235" y="3358880"/>
                      <a:pt x="5350235" y="3612539"/>
                    </a:cubicBezTo>
                    <a:cubicBezTo>
                      <a:pt x="5350235" y="3640585"/>
                      <a:pt x="5350235" y="3668880"/>
                      <a:pt x="5350235" y="3696926"/>
                    </a:cubicBezTo>
                    <a:cubicBezTo>
                      <a:pt x="5350235" y="3720753"/>
                      <a:pt x="5387217" y="3720753"/>
                      <a:pt x="5387217" y="3696926"/>
                    </a:cubicBezTo>
                    <a:cubicBezTo>
                      <a:pt x="5387217" y="3621226"/>
                      <a:pt x="5387217" y="3545525"/>
                      <a:pt x="5387217" y="3469824"/>
                    </a:cubicBezTo>
                    <a:cubicBezTo>
                      <a:pt x="5387217" y="3339520"/>
                      <a:pt x="5387217" y="3209464"/>
                      <a:pt x="5387217" y="3079159"/>
                    </a:cubicBezTo>
                    <a:cubicBezTo>
                      <a:pt x="5387217" y="2911377"/>
                      <a:pt x="5387217" y="2743347"/>
                      <a:pt x="5387217" y="2575564"/>
                    </a:cubicBezTo>
                    <a:cubicBezTo>
                      <a:pt x="5387217" y="2388670"/>
                      <a:pt x="5387217" y="2201777"/>
                      <a:pt x="5387217" y="2014883"/>
                    </a:cubicBezTo>
                    <a:cubicBezTo>
                      <a:pt x="5387217" y="1827245"/>
                      <a:pt x="5387217" y="1639358"/>
                      <a:pt x="5387217" y="1451720"/>
                    </a:cubicBezTo>
                    <a:cubicBezTo>
                      <a:pt x="5387217" y="1282200"/>
                      <a:pt x="5387217" y="1112432"/>
                      <a:pt x="5387217" y="942912"/>
                    </a:cubicBezTo>
                    <a:cubicBezTo>
                      <a:pt x="5387217" y="807892"/>
                      <a:pt x="5387217" y="672872"/>
                      <a:pt x="5387217" y="537852"/>
                    </a:cubicBezTo>
                    <a:cubicBezTo>
                      <a:pt x="5387217" y="456443"/>
                      <a:pt x="5387217" y="375033"/>
                      <a:pt x="5387217" y="293624"/>
                    </a:cubicBezTo>
                    <a:cubicBezTo>
                      <a:pt x="5387217" y="278732"/>
                      <a:pt x="5387465" y="263840"/>
                      <a:pt x="5387217" y="248948"/>
                    </a:cubicBezTo>
                    <a:cubicBezTo>
                      <a:pt x="5386224" y="160590"/>
                      <a:pt x="5340804" y="77939"/>
                      <a:pt x="5263614" y="33264"/>
                    </a:cubicBezTo>
                    <a:cubicBezTo>
                      <a:pt x="5205039" y="-740"/>
                      <a:pt x="5144479" y="5"/>
                      <a:pt x="5080196" y="5"/>
                    </a:cubicBezTo>
                    <a:cubicBezTo>
                      <a:pt x="5005736" y="5"/>
                      <a:pt x="4931276" y="5"/>
                      <a:pt x="4856817" y="5"/>
                    </a:cubicBezTo>
                    <a:cubicBezTo>
                      <a:pt x="4736440" y="5"/>
                      <a:pt x="4616312" y="5"/>
                      <a:pt x="4495935" y="5"/>
                    </a:cubicBezTo>
                    <a:cubicBezTo>
                      <a:pt x="4339570" y="5"/>
                      <a:pt x="4183205" y="5"/>
                      <a:pt x="4026840" y="5"/>
                    </a:cubicBezTo>
                    <a:cubicBezTo>
                      <a:pt x="3845158" y="5"/>
                      <a:pt x="3663228" y="5"/>
                      <a:pt x="3481547" y="5"/>
                    </a:cubicBezTo>
                    <a:cubicBezTo>
                      <a:pt x="3282243" y="5"/>
                      <a:pt x="3082940" y="5"/>
                      <a:pt x="2883884" y="5"/>
                    </a:cubicBezTo>
                    <a:cubicBezTo>
                      <a:pt x="2677631" y="5"/>
                      <a:pt x="2471626" y="5"/>
                      <a:pt x="2265373" y="5"/>
                    </a:cubicBezTo>
                    <a:cubicBezTo>
                      <a:pt x="2063091" y="5"/>
                      <a:pt x="1860809" y="5"/>
                      <a:pt x="1658527" y="5"/>
                    </a:cubicBezTo>
                    <a:cubicBezTo>
                      <a:pt x="1467662" y="5"/>
                      <a:pt x="1277045" y="5"/>
                      <a:pt x="1086181" y="5"/>
                    </a:cubicBezTo>
                    <a:cubicBezTo>
                      <a:pt x="917653" y="5"/>
                      <a:pt x="749375" y="5"/>
                      <a:pt x="580848" y="5"/>
                    </a:cubicBezTo>
                    <a:cubicBezTo>
                      <a:pt x="444587" y="5"/>
                      <a:pt x="308077" y="5"/>
                      <a:pt x="171816" y="5"/>
                    </a:cubicBezTo>
                    <a:cubicBezTo>
                      <a:pt x="120439" y="5"/>
                      <a:pt x="68814" y="5"/>
                      <a:pt x="17436" y="5"/>
                    </a:cubicBezTo>
                    <a:cubicBezTo>
                      <a:pt x="-5894" y="-491"/>
                      <a:pt x="-5894" y="36490"/>
                      <a:pt x="17933" y="36490"/>
                    </a:cubicBezTo>
                    <a:lnTo>
                      <a:pt x="17933" y="36490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33D0F72-AC13-486D-8552-D42CBFDF3CE2}"/>
                  </a:ext>
                </a:extLst>
              </p:cNvPr>
              <p:cNvSpPr/>
              <p:nvPr/>
            </p:nvSpPr>
            <p:spPr>
              <a:xfrm>
                <a:off x="5610688" y="1031736"/>
                <a:ext cx="5534694" cy="3980523"/>
              </a:xfrm>
              <a:custGeom>
                <a:avLst/>
                <a:gdLst>
                  <a:gd name="connsiteX0" fmla="*/ 5516825 w 5534694"/>
                  <a:gd name="connsiteY0" fmla="*/ 3943294 h 3980523"/>
                  <a:gd name="connsiteX1" fmla="*/ 5215760 w 5534694"/>
                  <a:gd name="connsiteY1" fmla="*/ 3943294 h 3980523"/>
                  <a:gd name="connsiteX2" fmla="*/ 4766272 w 5534694"/>
                  <a:gd name="connsiteY2" fmla="*/ 3943294 h 3980523"/>
                  <a:gd name="connsiteX3" fmla="*/ 4206087 w 5534694"/>
                  <a:gd name="connsiteY3" fmla="*/ 3943294 h 3980523"/>
                  <a:gd name="connsiteX4" fmla="*/ 3572684 w 5534694"/>
                  <a:gd name="connsiteY4" fmla="*/ 3943294 h 3980523"/>
                  <a:gd name="connsiteX5" fmla="*/ 2903788 w 5534694"/>
                  <a:gd name="connsiteY5" fmla="*/ 3943294 h 3980523"/>
                  <a:gd name="connsiteX6" fmla="*/ 2239856 w 5534694"/>
                  <a:gd name="connsiteY6" fmla="*/ 3943294 h 3980523"/>
                  <a:gd name="connsiteX7" fmla="*/ 1612161 w 5534694"/>
                  <a:gd name="connsiteY7" fmla="*/ 3943294 h 3980523"/>
                  <a:gd name="connsiteX8" fmla="*/ 1061408 w 5534694"/>
                  <a:gd name="connsiteY8" fmla="*/ 3943294 h 3980523"/>
                  <a:gd name="connsiteX9" fmla="*/ 625323 w 5534694"/>
                  <a:gd name="connsiteY9" fmla="*/ 3943294 h 3980523"/>
                  <a:gd name="connsiteX10" fmla="*/ 341384 w 5534694"/>
                  <a:gd name="connsiteY10" fmla="*/ 3943294 h 3980523"/>
                  <a:gd name="connsiteX11" fmla="*/ 195939 w 5534694"/>
                  <a:gd name="connsiteY11" fmla="*/ 3937089 h 3980523"/>
                  <a:gd name="connsiteX12" fmla="*/ 36844 w 5534694"/>
                  <a:gd name="connsiteY12" fmla="*/ 3729346 h 3980523"/>
                  <a:gd name="connsiteX13" fmla="*/ 36844 w 5534694"/>
                  <a:gd name="connsiteY13" fmla="*/ 3671268 h 3980523"/>
                  <a:gd name="connsiteX14" fmla="*/ 36844 w 5534694"/>
                  <a:gd name="connsiteY14" fmla="*/ 3382364 h 3980523"/>
                  <a:gd name="connsiteX15" fmla="*/ 36844 w 5534694"/>
                  <a:gd name="connsiteY15" fmla="*/ 2916743 h 3980523"/>
                  <a:gd name="connsiteX16" fmla="*/ 36844 w 5534694"/>
                  <a:gd name="connsiteY16" fmla="*/ 2343404 h 3980523"/>
                  <a:gd name="connsiteX17" fmla="*/ 36844 w 5534694"/>
                  <a:gd name="connsiteY17" fmla="*/ 1730849 h 3980523"/>
                  <a:gd name="connsiteX18" fmla="*/ 36844 w 5534694"/>
                  <a:gd name="connsiteY18" fmla="*/ 1147334 h 3980523"/>
                  <a:gd name="connsiteX19" fmla="*/ 36844 w 5534694"/>
                  <a:gd name="connsiteY19" fmla="*/ 661112 h 3980523"/>
                  <a:gd name="connsiteX20" fmla="*/ 36844 w 5534694"/>
                  <a:gd name="connsiteY20" fmla="*/ 340440 h 3980523"/>
                  <a:gd name="connsiteX21" fmla="*/ 90951 w 5534694"/>
                  <a:gd name="connsiteY21" fmla="*/ 108622 h 3980523"/>
                  <a:gd name="connsiteX22" fmla="*/ 423537 w 5534694"/>
                  <a:gd name="connsiteY22" fmla="*/ 39126 h 3980523"/>
                  <a:gd name="connsiteX23" fmla="*/ 423537 w 5534694"/>
                  <a:gd name="connsiteY23" fmla="*/ 2145 h 3980523"/>
                  <a:gd name="connsiteX24" fmla="*/ 82761 w 5534694"/>
                  <a:gd name="connsiteY24" fmla="*/ 64939 h 3980523"/>
                  <a:gd name="connsiteX25" fmla="*/ 110 w 5534694"/>
                  <a:gd name="connsiteY25" fmla="*/ 257045 h 3980523"/>
                  <a:gd name="connsiteX26" fmla="*/ 110 w 5534694"/>
                  <a:gd name="connsiteY26" fmla="*/ 453122 h 3980523"/>
                  <a:gd name="connsiteX27" fmla="*/ 110 w 5534694"/>
                  <a:gd name="connsiteY27" fmla="*/ 859672 h 3980523"/>
                  <a:gd name="connsiteX28" fmla="*/ 110 w 5534694"/>
                  <a:gd name="connsiteY28" fmla="*/ 1402731 h 3980523"/>
                  <a:gd name="connsiteX29" fmla="*/ 110 w 5534694"/>
                  <a:gd name="connsiteY29" fmla="*/ 2013300 h 3980523"/>
                  <a:gd name="connsiteX30" fmla="*/ 110 w 5534694"/>
                  <a:gd name="connsiteY30" fmla="*/ 2621387 h 3980523"/>
                  <a:gd name="connsiteX31" fmla="*/ 110 w 5534694"/>
                  <a:gd name="connsiteY31" fmla="*/ 3158985 h 3980523"/>
                  <a:gd name="connsiteX32" fmla="*/ 110 w 5534694"/>
                  <a:gd name="connsiteY32" fmla="*/ 3550891 h 3980523"/>
                  <a:gd name="connsiteX33" fmla="*/ 110 w 5534694"/>
                  <a:gd name="connsiteY33" fmla="*/ 3729595 h 3980523"/>
                  <a:gd name="connsiteX34" fmla="*/ 260223 w 5534694"/>
                  <a:gd name="connsiteY34" fmla="*/ 3980524 h 3980523"/>
                  <a:gd name="connsiteX35" fmla="*/ 438429 w 5534694"/>
                  <a:gd name="connsiteY35" fmla="*/ 3980524 h 3980523"/>
                  <a:gd name="connsiteX36" fmla="*/ 795836 w 5534694"/>
                  <a:gd name="connsiteY36" fmla="*/ 3980524 h 3980523"/>
                  <a:gd name="connsiteX37" fmla="*/ 1290496 w 5534694"/>
                  <a:gd name="connsiteY37" fmla="*/ 3980524 h 3980523"/>
                  <a:gd name="connsiteX38" fmla="*/ 1884932 w 5534694"/>
                  <a:gd name="connsiteY38" fmla="*/ 3980524 h 3980523"/>
                  <a:gd name="connsiteX39" fmla="*/ 2540673 w 5534694"/>
                  <a:gd name="connsiteY39" fmla="*/ 3980524 h 3980523"/>
                  <a:gd name="connsiteX40" fmla="*/ 3222227 w 5534694"/>
                  <a:gd name="connsiteY40" fmla="*/ 3980524 h 3980523"/>
                  <a:gd name="connsiteX41" fmla="*/ 3884669 w 5534694"/>
                  <a:gd name="connsiteY41" fmla="*/ 3980524 h 3980523"/>
                  <a:gd name="connsiteX42" fmla="*/ 4492508 w 5534694"/>
                  <a:gd name="connsiteY42" fmla="*/ 3980524 h 3980523"/>
                  <a:gd name="connsiteX43" fmla="*/ 5007025 w 5534694"/>
                  <a:gd name="connsiteY43" fmla="*/ 3980524 h 3980523"/>
                  <a:gd name="connsiteX44" fmla="*/ 5389747 w 5534694"/>
                  <a:gd name="connsiteY44" fmla="*/ 3980524 h 3980523"/>
                  <a:gd name="connsiteX45" fmla="*/ 5516825 w 5534694"/>
                  <a:gd name="connsiteY45" fmla="*/ 3980524 h 3980523"/>
                  <a:gd name="connsiteX46" fmla="*/ 5516825 w 5534694"/>
                  <a:gd name="connsiteY46" fmla="*/ 3943294 h 3980523"/>
                  <a:gd name="connsiteX47" fmla="*/ 5516825 w 5534694"/>
                  <a:gd name="connsiteY47" fmla="*/ 3943294 h 398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534694" h="3980523">
                    <a:moveTo>
                      <a:pt x="5516825" y="3943294"/>
                    </a:moveTo>
                    <a:cubicBezTo>
                      <a:pt x="5416552" y="3943294"/>
                      <a:pt x="5316032" y="3943294"/>
                      <a:pt x="5215760" y="3943294"/>
                    </a:cubicBezTo>
                    <a:cubicBezTo>
                      <a:pt x="5065848" y="3943294"/>
                      <a:pt x="4916184" y="3943294"/>
                      <a:pt x="4766272" y="3943294"/>
                    </a:cubicBezTo>
                    <a:cubicBezTo>
                      <a:pt x="4579626" y="3943294"/>
                      <a:pt x="4392733" y="3943294"/>
                      <a:pt x="4206087" y="3943294"/>
                    </a:cubicBezTo>
                    <a:cubicBezTo>
                      <a:pt x="3994870" y="3943294"/>
                      <a:pt x="3783901" y="3943294"/>
                      <a:pt x="3572684" y="3943294"/>
                    </a:cubicBezTo>
                    <a:cubicBezTo>
                      <a:pt x="3349801" y="3943294"/>
                      <a:pt x="3126671" y="3943294"/>
                      <a:pt x="2903788" y="3943294"/>
                    </a:cubicBezTo>
                    <a:cubicBezTo>
                      <a:pt x="2682395" y="3943294"/>
                      <a:pt x="2461001" y="3943294"/>
                      <a:pt x="2239856" y="3943294"/>
                    </a:cubicBezTo>
                    <a:cubicBezTo>
                      <a:pt x="2030625" y="3943294"/>
                      <a:pt x="1821393" y="3943294"/>
                      <a:pt x="1612161" y="3943294"/>
                    </a:cubicBezTo>
                    <a:cubicBezTo>
                      <a:pt x="1428494" y="3943294"/>
                      <a:pt x="1245075" y="3943294"/>
                      <a:pt x="1061408" y="3943294"/>
                    </a:cubicBezTo>
                    <a:cubicBezTo>
                      <a:pt x="915964" y="3943294"/>
                      <a:pt x="770768" y="3943294"/>
                      <a:pt x="625323" y="3943294"/>
                    </a:cubicBezTo>
                    <a:cubicBezTo>
                      <a:pt x="530759" y="3943294"/>
                      <a:pt x="435947" y="3943294"/>
                      <a:pt x="341384" y="3943294"/>
                    </a:cubicBezTo>
                    <a:cubicBezTo>
                      <a:pt x="294722" y="3943294"/>
                      <a:pt x="241608" y="3948506"/>
                      <a:pt x="195939" y="3937089"/>
                    </a:cubicBezTo>
                    <a:cubicBezTo>
                      <a:pt x="100631" y="3913013"/>
                      <a:pt x="37340" y="3826144"/>
                      <a:pt x="36844" y="3729346"/>
                    </a:cubicBezTo>
                    <a:cubicBezTo>
                      <a:pt x="36844" y="3709987"/>
                      <a:pt x="36844" y="3690627"/>
                      <a:pt x="36844" y="3671268"/>
                    </a:cubicBezTo>
                    <a:cubicBezTo>
                      <a:pt x="36844" y="3574967"/>
                      <a:pt x="36844" y="3478665"/>
                      <a:pt x="36844" y="3382364"/>
                    </a:cubicBezTo>
                    <a:cubicBezTo>
                      <a:pt x="36844" y="3227240"/>
                      <a:pt x="36844" y="3071868"/>
                      <a:pt x="36844" y="2916743"/>
                    </a:cubicBezTo>
                    <a:cubicBezTo>
                      <a:pt x="36844" y="2725630"/>
                      <a:pt x="36844" y="2534517"/>
                      <a:pt x="36844" y="2343404"/>
                    </a:cubicBezTo>
                    <a:cubicBezTo>
                      <a:pt x="36844" y="2139137"/>
                      <a:pt x="36844" y="1935117"/>
                      <a:pt x="36844" y="1730849"/>
                    </a:cubicBezTo>
                    <a:cubicBezTo>
                      <a:pt x="36844" y="1536261"/>
                      <a:pt x="36844" y="1341674"/>
                      <a:pt x="36844" y="1147334"/>
                    </a:cubicBezTo>
                    <a:cubicBezTo>
                      <a:pt x="36844" y="985260"/>
                      <a:pt x="36844" y="823186"/>
                      <a:pt x="36844" y="661112"/>
                    </a:cubicBezTo>
                    <a:cubicBezTo>
                      <a:pt x="36844" y="554139"/>
                      <a:pt x="36844" y="447413"/>
                      <a:pt x="36844" y="340440"/>
                    </a:cubicBezTo>
                    <a:cubicBezTo>
                      <a:pt x="36844" y="257789"/>
                      <a:pt x="29894" y="175636"/>
                      <a:pt x="90951" y="108622"/>
                    </a:cubicBezTo>
                    <a:cubicBezTo>
                      <a:pt x="175339" y="16044"/>
                      <a:pt x="311103" y="39126"/>
                      <a:pt x="423537" y="39126"/>
                    </a:cubicBezTo>
                    <a:cubicBezTo>
                      <a:pt x="447365" y="39126"/>
                      <a:pt x="447365" y="2145"/>
                      <a:pt x="423537" y="2145"/>
                    </a:cubicBezTo>
                    <a:cubicBezTo>
                      <a:pt x="307877" y="2145"/>
                      <a:pt x="176580" y="-17959"/>
                      <a:pt x="82761" y="64939"/>
                    </a:cubicBezTo>
                    <a:cubicBezTo>
                      <a:pt x="27164" y="113586"/>
                      <a:pt x="110" y="183578"/>
                      <a:pt x="110" y="257045"/>
                    </a:cubicBezTo>
                    <a:cubicBezTo>
                      <a:pt x="-138" y="322321"/>
                      <a:pt x="110" y="387846"/>
                      <a:pt x="110" y="453122"/>
                    </a:cubicBezTo>
                    <a:cubicBezTo>
                      <a:pt x="110" y="588638"/>
                      <a:pt x="110" y="724155"/>
                      <a:pt x="110" y="859672"/>
                    </a:cubicBezTo>
                    <a:cubicBezTo>
                      <a:pt x="110" y="1040608"/>
                      <a:pt x="110" y="1221545"/>
                      <a:pt x="110" y="1402731"/>
                    </a:cubicBezTo>
                    <a:cubicBezTo>
                      <a:pt x="110" y="1606254"/>
                      <a:pt x="110" y="1809777"/>
                      <a:pt x="110" y="2013300"/>
                    </a:cubicBezTo>
                    <a:cubicBezTo>
                      <a:pt x="110" y="2216078"/>
                      <a:pt x="110" y="2418608"/>
                      <a:pt x="110" y="2621387"/>
                    </a:cubicBezTo>
                    <a:cubicBezTo>
                      <a:pt x="110" y="2800586"/>
                      <a:pt x="110" y="2979786"/>
                      <a:pt x="110" y="3158985"/>
                    </a:cubicBezTo>
                    <a:cubicBezTo>
                      <a:pt x="110" y="3289538"/>
                      <a:pt x="110" y="3420339"/>
                      <a:pt x="110" y="3550891"/>
                    </a:cubicBezTo>
                    <a:cubicBezTo>
                      <a:pt x="110" y="3610459"/>
                      <a:pt x="-138" y="3670027"/>
                      <a:pt x="110" y="3729595"/>
                    </a:cubicBezTo>
                    <a:cubicBezTo>
                      <a:pt x="855" y="3875535"/>
                      <a:pt x="117757" y="3980524"/>
                      <a:pt x="260223" y="3980524"/>
                    </a:cubicBezTo>
                    <a:cubicBezTo>
                      <a:pt x="319542" y="3980524"/>
                      <a:pt x="379110" y="3980524"/>
                      <a:pt x="438429" y="3980524"/>
                    </a:cubicBezTo>
                    <a:cubicBezTo>
                      <a:pt x="557565" y="3980524"/>
                      <a:pt x="676700" y="3980524"/>
                      <a:pt x="795836" y="3980524"/>
                    </a:cubicBezTo>
                    <a:cubicBezTo>
                      <a:pt x="960640" y="3980524"/>
                      <a:pt x="1125692" y="3980524"/>
                      <a:pt x="1290496" y="3980524"/>
                    </a:cubicBezTo>
                    <a:cubicBezTo>
                      <a:pt x="1488558" y="3980524"/>
                      <a:pt x="1686869" y="3980524"/>
                      <a:pt x="1884932" y="3980524"/>
                    </a:cubicBezTo>
                    <a:cubicBezTo>
                      <a:pt x="2103595" y="3980524"/>
                      <a:pt x="2322258" y="3980524"/>
                      <a:pt x="2540673" y="3980524"/>
                    </a:cubicBezTo>
                    <a:cubicBezTo>
                      <a:pt x="2767775" y="3980524"/>
                      <a:pt x="2995125" y="3980524"/>
                      <a:pt x="3222227" y="3980524"/>
                    </a:cubicBezTo>
                    <a:cubicBezTo>
                      <a:pt x="3443124" y="3980524"/>
                      <a:pt x="3663772" y="3980524"/>
                      <a:pt x="3884669" y="3980524"/>
                    </a:cubicBezTo>
                    <a:cubicBezTo>
                      <a:pt x="4087200" y="3980524"/>
                      <a:pt x="4289978" y="3980524"/>
                      <a:pt x="4492508" y="3980524"/>
                    </a:cubicBezTo>
                    <a:cubicBezTo>
                      <a:pt x="4664014" y="3980524"/>
                      <a:pt x="4835519" y="3980524"/>
                      <a:pt x="5007025" y="3980524"/>
                    </a:cubicBezTo>
                    <a:cubicBezTo>
                      <a:pt x="5134599" y="3980524"/>
                      <a:pt x="5262173" y="3980524"/>
                      <a:pt x="5389747" y="3980524"/>
                    </a:cubicBezTo>
                    <a:cubicBezTo>
                      <a:pt x="5432189" y="3980524"/>
                      <a:pt x="5474383" y="3980524"/>
                      <a:pt x="5516825" y="3980524"/>
                    </a:cubicBezTo>
                    <a:cubicBezTo>
                      <a:pt x="5540652" y="3980275"/>
                      <a:pt x="5540652" y="3943294"/>
                      <a:pt x="5516825" y="3943294"/>
                    </a:cubicBezTo>
                    <a:lnTo>
                      <a:pt x="5516825" y="3943294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AB4F55-6C89-428E-B7AB-08A00B079757}"/>
                  </a:ext>
                </a:extLst>
              </p:cNvPr>
              <p:cNvSpPr/>
              <p:nvPr/>
            </p:nvSpPr>
            <p:spPr>
              <a:xfrm>
                <a:off x="5869422" y="1282576"/>
                <a:ext cx="4037697" cy="40208"/>
              </a:xfrm>
              <a:custGeom>
                <a:avLst/>
                <a:gdLst>
                  <a:gd name="connsiteX0" fmla="*/ 4018338 w 4037697"/>
                  <a:gd name="connsiteY0" fmla="*/ 0 h 40208"/>
                  <a:gd name="connsiteX1" fmla="*/ 19360 w 4037697"/>
                  <a:gd name="connsiteY1" fmla="*/ 0 h 40208"/>
                  <a:gd name="connsiteX2" fmla="*/ 19360 w 4037697"/>
                  <a:gd name="connsiteY2" fmla="*/ 40208 h 40208"/>
                  <a:gd name="connsiteX3" fmla="*/ 4018338 w 4037697"/>
                  <a:gd name="connsiteY3" fmla="*/ 40208 h 40208"/>
                  <a:gd name="connsiteX4" fmla="*/ 4018338 w 4037697"/>
                  <a:gd name="connsiteY4" fmla="*/ 0 h 4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7697" h="40208">
                    <a:moveTo>
                      <a:pt x="4018338" y="0"/>
                    </a:moveTo>
                    <a:lnTo>
                      <a:pt x="19360" y="0"/>
                    </a:lnTo>
                    <a:cubicBezTo>
                      <a:pt x="-6453" y="0"/>
                      <a:pt x="-6453" y="40208"/>
                      <a:pt x="19360" y="40208"/>
                    </a:cubicBezTo>
                    <a:lnTo>
                      <a:pt x="4018338" y="40208"/>
                    </a:lnTo>
                    <a:cubicBezTo>
                      <a:pt x="4044151" y="40208"/>
                      <a:pt x="4044151" y="0"/>
                      <a:pt x="4018338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6F6F77D-2520-4D2B-A6B7-B6CBDF10819B}"/>
                  </a:ext>
                </a:extLst>
              </p:cNvPr>
              <p:cNvSpPr/>
              <p:nvPr/>
            </p:nvSpPr>
            <p:spPr>
              <a:xfrm>
                <a:off x="10147872" y="1276163"/>
                <a:ext cx="1100264" cy="2360826"/>
              </a:xfrm>
              <a:custGeom>
                <a:avLst/>
                <a:gdLst>
                  <a:gd name="connsiteX0" fmla="*/ 1064525 w 1100264"/>
                  <a:gd name="connsiteY0" fmla="*/ 6413 h 2360826"/>
                  <a:gd name="connsiteX1" fmla="*/ 19360 w 1100264"/>
                  <a:gd name="connsiteY1" fmla="*/ 6413 h 2360826"/>
                  <a:gd name="connsiteX2" fmla="*/ 19360 w 1100264"/>
                  <a:gd name="connsiteY2" fmla="*/ 46621 h 2360826"/>
                  <a:gd name="connsiteX3" fmla="*/ 1060057 w 1100264"/>
                  <a:gd name="connsiteY3" fmla="*/ 46621 h 2360826"/>
                  <a:gd name="connsiteX4" fmla="*/ 1060057 w 1100264"/>
                  <a:gd name="connsiteY4" fmla="*/ 2341467 h 2360826"/>
                  <a:gd name="connsiteX5" fmla="*/ 1100265 w 1100264"/>
                  <a:gd name="connsiteY5" fmla="*/ 2341467 h 2360826"/>
                  <a:gd name="connsiteX6" fmla="*/ 1100265 w 1100264"/>
                  <a:gd name="connsiteY6" fmla="*/ 19319 h 2360826"/>
                  <a:gd name="connsiteX7" fmla="*/ 1064525 w 1100264"/>
                  <a:gd name="connsiteY7" fmla="*/ 6413 h 236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0264" h="2360826">
                    <a:moveTo>
                      <a:pt x="1064525" y="6413"/>
                    </a:moveTo>
                    <a:lnTo>
                      <a:pt x="19360" y="6413"/>
                    </a:lnTo>
                    <a:cubicBezTo>
                      <a:pt x="-6453" y="6413"/>
                      <a:pt x="-6453" y="46621"/>
                      <a:pt x="19360" y="46621"/>
                    </a:cubicBezTo>
                    <a:lnTo>
                      <a:pt x="1060057" y="46621"/>
                    </a:lnTo>
                    <a:lnTo>
                      <a:pt x="1060057" y="2341467"/>
                    </a:lnTo>
                    <a:cubicBezTo>
                      <a:pt x="1060057" y="2367280"/>
                      <a:pt x="1100265" y="2367280"/>
                      <a:pt x="1100265" y="2341467"/>
                    </a:cubicBezTo>
                    <a:lnTo>
                      <a:pt x="1100265" y="19319"/>
                    </a:lnTo>
                    <a:cubicBezTo>
                      <a:pt x="1100017" y="-1033"/>
                      <a:pt x="1075197" y="-5253"/>
                      <a:pt x="1064525" y="641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D72913E-6757-4540-AF19-3A7E6B2F659B}"/>
                  </a:ext>
                </a:extLst>
              </p:cNvPr>
              <p:cNvSpPr/>
              <p:nvPr/>
            </p:nvSpPr>
            <p:spPr>
              <a:xfrm>
                <a:off x="6471552" y="4257487"/>
                <a:ext cx="4782872" cy="498135"/>
              </a:xfrm>
              <a:custGeom>
                <a:avLst/>
                <a:gdLst>
                  <a:gd name="connsiteX0" fmla="*/ 4776338 w 4782872"/>
                  <a:gd name="connsiteY0" fmla="*/ 462643 h 498135"/>
                  <a:gd name="connsiteX1" fmla="*/ 4776338 w 4782872"/>
                  <a:gd name="connsiteY1" fmla="*/ 19360 h 498135"/>
                  <a:gd name="connsiteX2" fmla="*/ 4736130 w 4782872"/>
                  <a:gd name="connsiteY2" fmla="*/ 19360 h 498135"/>
                  <a:gd name="connsiteX3" fmla="*/ 4736130 w 4782872"/>
                  <a:gd name="connsiteY3" fmla="*/ 457927 h 498135"/>
                  <a:gd name="connsiteX4" fmla="*/ 19360 w 4782872"/>
                  <a:gd name="connsiteY4" fmla="*/ 457927 h 498135"/>
                  <a:gd name="connsiteX5" fmla="*/ 19360 w 4782872"/>
                  <a:gd name="connsiteY5" fmla="*/ 498135 h 498135"/>
                  <a:gd name="connsiteX6" fmla="*/ 4763679 w 4782872"/>
                  <a:gd name="connsiteY6" fmla="*/ 498135 h 498135"/>
                  <a:gd name="connsiteX7" fmla="*/ 4776338 w 4782872"/>
                  <a:gd name="connsiteY7" fmla="*/ 462643 h 49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2872" h="498135">
                    <a:moveTo>
                      <a:pt x="4776338" y="462643"/>
                    </a:moveTo>
                    <a:lnTo>
                      <a:pt x="4776338" y="19360"/>
                    </a:lnTo>
                    <a:cubicBezTo>
                      <a:pt x="4776338" y="-6453"/>
                      <a:pt x="4736130" y="-6453"/>
                      <a:pt x="4736130" y="19360"/>
                    </a:cubicBezTo>
                    <a:lnTo>
                      <a:pt x="4736130" y="457927"/>
                    </a:lnTo>
                    <a:lnTo>
                      <a:pt x="19360" y="457927"/>
                    </a:lnTo>
                    <a:cubicBezTo>
                      <a:pt x="-6453" y="457927"/>
                      <a:pt x="-6453" y="498135"/>
                      <a:pt x="19360" y="498135"/>
                    </a:cubicBezTo>
                    <a:lnTo>
                      <a:pt x="4763679" y="498135"/>
                    </a:lnTo>
                    <a:cubicBezTo>
                      <a:pt x="4783784" y="498135"/>
                      <a:pt x="4788251" y="473067"/>
                      <a:pt x="4776338" y="46264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ADF4650-5142-4388-8DA9-080E0A73107F}"/>
                  </a:ext>
                </a:extLst>
              </p:cNvPr>
              <p:cNvSpPr/>
              <p:nvPr/>
            </p:nvSpPr>
            <p:spPr>
              <a:xfrm>
                <a:off x="5854530" y="1670262"/>
                <a:ext cx="40208" cy="2998489"/>
              </a:xfrm>
              <a:custGeom>
                <a:avLst/>
                <a:gdLst>
                  <a:gd name="connsiteX0" fmla="*/ 0 w 40208"/>
                  <a:gd name="connsiteY0" fmla="*/ 19360 h 2998489"/>
                  <a:gd name="connsiteX1" fmla="*/ 0 w 40208"/>
                  <a:gd name="connsiteY1" fmla="*/ 2979130 h 2998489"/>
                  <a:gd name="connsiteX2" fmla="*/ 40208 w 40208"/>
                  <a:gd name="connsiteY2" fmla="*/ 2979130 h 2998489"/>
                  <a:gd name="connsiteX3" fmla="*/ 40208 w 40208"/>
                  <a:gd name="connsiteY3" fmla="*/ 19360 h 2998489"/>
                  <a:gd name="connsiteX4" fmla="*/ 0 w 40208"/>
                  <a:gd name="connsiteY4" fmla="*/ 19360 h 299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08" h="2998489">
                    <a:moveTo>
                      <a:pt x="0" y="19360"/>
                    </a:moveTo>
                    <a:lnTo>
                      <a:pt x="0" y="2979130"/>
                    </a:lnTo>
                    <a:cubicBezTo>
                      <a:pt x="0" y="3004943"/>
                      <a:pt x="40208" y="3004943"/>
                      <a:pt x="40208" y="2979130"/>
                    </a:cubicBezTo>
                    <a:lnTo>
                      <a:pt x="40208" y="19360"/>
                    </a:lnTo>
                    <a:cubicBezTo>
                      <a:pt x="39960" y="-6453"/>
                      <a:pt x="0" y="-6453"/>
                      <a:pt x="0" y="1936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6843ECC-BC45-473B-857D-5E70E136D3EB}"/>
              </a:ext>
            </a:extLst>
          </p:cNvPr>
          <p:cNvGrpSpPr/>
          <p:nvPr/>
        </p:nvGrpSpPr>
        <p:grpSpPr>
          <a:xfrm>
            <a:off x="9406782" y="4112343"/>
            <a:ext cx="2876149" cy="2745657"/>
            <a:chOff x="8408633" y="1992570"/>
            <a:chExt cx="3507011" cy="3833036"/>
          </a:xfrm>
        </p:grpSpPr>
        <p:grpSp>
          <p:nvGrpSpPr>
            <p:cNvPr id="106" name="Graphic 4">
              <a:extLst>
                <a:ext uri="{FF2B5EF4-FFF2-40B4-BE49-F238E27FC236}">
                  <a16:creationId xmlns:a16="http://schemas.microsoft.com/office/drawing/2014/main" id="{416AC6BE-BA90-43C3-A1BB-87C28F1220CF}"/>
                </a:ext>
              </a:extLst>
            </p:cNvPr>
            <p:cNvGrpSpPr/>
            <p:nvPr/>
          </p:nvGrpSpPr>
          <p:grpSpPr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108" name="Graphic 4">
                <a:extLst>
                  <a:ext uri="{FF2B5EF4-FFF2-40B4-BE49-F238E27FC236}">
                    <a16:creationId xmlns:a16="http://schemas.microsoft.com/office/drawing/2014/main" id="{09BBC115-DDF8-4D7F-816F-5DEC834A7662}"/>
                  </a:ext>
                </a:extLst>
              </p:cNvPr>
              <p:cNvGrpSpPr/>
              <p:nvPr/>
            </p:nvGrpSpPr>
            <p:grpSpPr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D181ADCE-495A-4405-B2B2-BD219854030E}"/>
                    </a:ext>
                  </a:extLst>
                </p:cNvPr>
                <p:cNvSpPr/>
                <p:nvPr/>
              </p:nvSpPr>
              <p:spPr>
                <a:xfrm>
                  <a:off x="10886512" y="3341137"/>
                  <a:ext cx="1009155" cy="1797207"/>
                </a:xfrm>
                <a:custGeom>
                  <a:avLst/>
                  <a:gdLst>
                    <a:gd name="connsiteX0" fmla="*/ 905678 w 1009155"/>
                    <a:gd name="connsiteY0" fmla="*/ 890786 h 1797207"/>
                    <a:gd name="connsiteX1" fmla="*/ 495405 w 1009155"/>
                    <a:gd name="connsiteY1" fmla="*/ 466862 h 1797207"/>
                    <a:gd name="connsiteX2" fmla="*/ 494909 w 1009155"/>
                    <a:gd name="connsiteY2" fmla="*/ 0 h 1797207"/>
                    <a:gd name="connsiteX3" fmla="*/ 0 w 1009155"/>
                    <a:gd name="connsiteY3" fmla="*/ 441546 h 1797207"/>
                    <a:gd name="connsiteX4" fmla="*/ 313724 w 1009155"/>
                    <a:gd name="connsiteY4" fmla="*/ 555965 h 1797207"/>
                    <a:gd name="connsiteX5" fmla="*/ 199304 w 1009155"/>
                    <a:gd name="connsiteY5" fmla="*/ 1131042 h 1797207"/>
                    <a:gd name="connsiteX6" fmla="*/ 441794 w 1009155"/>
                    <a:gd name="connsiteY6" fmla="*/ 1797208 h 1797207"/>
                    <a:gd name="connsiteX7" fmla="*/ 545790 w 1009155"/>
                    <a:gd name="connsiteY7" fmla="*/ 1740122 h 1797207"/>
                    <a:gd name="connsiteX8" fmla="*/ 480513 w 1009155"/>
                    <a:gd name="connsiteY8" fmla="*/ 1457920 h 1797207"/>
                    <a:gd name="connsiteX9" fmla="*/ 497887 w 1009155"/>
                    <a:gd name="connsiteY9" fmla="*/ 1482740 h 1797207"/>
                    <a:gd name="connsiteX10" fmla="*/ 602627 w 1009155"/>
                    <a:gd name="connsiteY10" fmla="*/ 1709097 h 1797207"/>
                    <a:gd name="connsiteX11" fmla="*/ 825509 w 1009155"/>
                    <a:gd name="connsiteY11" fmla="*/ 1586983 h 1797207"/>
                    <a:gd name="connsiteX12" fmla="*/ 869192 w 1009155"/>
                    <a:gd name="connsiteY12" fmla="*/ 1452211 h 1797207"/>
                    <a:gd name="connsiteX13" fmla="*/ 915606 w 1009155"/>
                    <a:gd name="connsiteY13" fmla="*/ 1537592 h 1797207"/>
                    <a:gd name="connsiteX14" fmla="*/ 995773 w 1009155"/>
                    <a:gd name="connsiteY14" fmla="*/ 1493661 h 1797207"/>
                    <a:gd name="connsiteX15" fmla="*/ 905678 w 1009155"/>
                    <a:gd name="connsiteY15" fmla="*/ 890786 h 179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D5A201FA-6906-4AA9-B988-865A73B5289E}"/>
                    </a:ext>
                  </a:extLst>
                </p:cNvPr>
                <p:cNvSpPr/>
                <p:nvPr/>
              </p:nvSpPr>
              <p:spPr>
                <a:xfrm>
                  <a:off x="11352506" y="3334328"/>
                  <a:ext cx="93704" cy="470430"/>
                </a:xfrm>
                <a:custGeom>
                  <a:avLst/>
                  <a:gdLst>
                    <a:gd name="connsiteX0" fmla="*/ 55720 w 93704"/>
                    <a:gd name="connsiteY0" fmla="*/ 11772 h 470430"/>
                    <a:gd name="connsiteX1" fmla="*/ 35864 w 93704"/>
                    <a:gd name="connsiteY1" fmla="*/ 603 h 470430"/>
                    <a:gd name="connsiteX2" fmla="*/ 24695 w 93704"/>
                    <a:gd name="connsiteY2" fmla="*/ 20459 h 470430"/>
                    <a:gd name="connsiteX3" fmla="*/ 2109 w 93704"/>
                    <a:gd name="connsiteY3" fmla="*/ 446120 h 470430"/>
                    <a:gd name="connsiteX4" fmla="*/ 29907 w 93704"/>
                    <a:gd name="connsiteY4" fmla="*/ 462501 h 470430"/>
                    <a:gd name="connsiteX5" fmla="*/ 55720 w 93704"/>
                    <a:gd name="connsiteY5" fmla="*/ 11772 h 47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16DFC2D6-028A-4EB6-BE85-03F965AB72B2}"/>
                    </a:ext>
                  </a:extLst>
                </p:cNvPr>
                <p:cNvSpPr/>
                <p:nvPr/>
              </p:nvSpPr>
              <p:spPr>
                <a:xfrm>
                  <a:off x="10888400" y="3761329"/>
                  <a:ext cx="329388" cy="166784"/>
                </a:xfrm>
                <a:custGeom>
                  <a:avLst/>
                  <a:gdLst>
                    <a:gd name="connsiteX0" fmla="*/ 317792 w 329388"/>
                    <a:gd name="connsiteY0" fmla="*/ 134780 h 166784"/>
                    <a:gd name="connsiteX1" fmla="*/ 142564 w 329388"/>
                    <a:gd name="connsiteY1" fmla="*/ 82658 h 166784"/>
                    <a:gd name="connsiteX2" fmla="*/ 29633 w 329388"/>
                    <a:gd name="connsiteY2" fmla="*/ 8199 h 166784"/>
                    <a:gd name="connsiteX3" fmla="*/ 1835 w 329388"/>
                    <a:gd name="connsiteY3" fmla="*/ 24580 h 166784"/>
                    <a:gd name="connsiteX4" fmla="*/ 120474 w 329388"/>
                    <a:gd name="connsiteY4" fmla="*/ 109216 h 166784"/>
                    <a:gd name="connsiteX5" fmla="*/ 309105 w 329388"/>
                    <a:gd name="connsiteY5" fmla="*/ 166301 h 166784"/>
                    <a:gd name="connsiteX6" fmla="*/ 317792 w 329388"/>
                    <a:gd name="connsiteY6" fmla="*/ 134780 h 16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19E133FD-54DA-42D3-8D9E-06BD93E01E16}"/>
                    </a:ext>
                  </a:extLst>
                </p:cNvPr>
                <p:cNvSpPr/>
                <p:nvPr/>
              </p:nvSpPr>
              <p:spPr>
                <a:xfrm>
                  <a:off x="11404584" y="3794184"/>
                  <a:ext cx="511060" cy="1053201"/>
                </a:xfrm>
                <a:custGeom>
                  <a:avLst/>
                  <a:gdLst>
                    <a:gd name="connsiteX0" fmla="*/ 461072 w 511060"/>
                    <a:gd name="connsiteY0" fmla="*/ 546449 h 1053201"/>
                    <a:gd name="connsiteX1" fmla="*/ 222553 w 511060"/>
                    <a:gd name="connsiteY1" fmla="*/ 158018 h 1053201"/>
                    <a:gd name="connsiteX2" fmla="*/ 23994 w 511060"/>
                    <a:gd name="connsiteY2" fmla="*/ 2397 h 1053201"/>
                    <a:gd name="connsiteX3" fmla="*/ 7613 w 511060"/>
                    <a:gd name="connsiteY3" fmla="*/ 30196 h 1053201"/>
                    <a:gd name="connsiteX4" fmla="*/ 318110 w 511060"/>
                    <a:gd name="connsiteY4" fmla="*/ 325800 h 1053201"/>
                    <a:gd name="connsiteX5" fmla="*/ 473978 w 511060"/>
                    <a:gd name="connsiteY5" fmla="*/ 759900 h 1053201"/>
                    <a:gd name="connsiteX6" fmla="*/ 463802 w 511060"/>
                    <a:gd name="connsiteY6" fmla="*/ 1032919 h 1053201"/>
                    <a:gd name="connsiteX7" fmla="*/ 494827 w 511060"/>
                    <a:gd name="connsiteY7" fmla="*/ 1041606 h 1053201"/>
                    <a:gd name="connsiteX8" fmla="*/ 461072 w 511060"/>
                    <a:gd name="connsiteY8" fmla="*/ 546449 h 105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8EFB202E-EAD2-441C-BC2A-E3B283E8D356}"/>
                    </a:ext>
                  </a:extLst>
                </p:cNvPr>
                <p:cNvSpPr/>
                <p:nvPr/>
              </p:nvSpPr>
              <p:spPr>
                <a:xfrm>
                  <a:off x="11082527" y="3972635"/>
                  <a:ext cx="271836" cy="1171911"/>
                </a:xfrm>
                <a:custGeom>
                  <a:avLst/>
                  <a:gdLst>
                    <a:gd name="connsiteX0" fmla="*/ 267124 w 271836"/>
                    <a:gd name="connsiteY0" fmla="*/ 1144364 h 1171911"/>
                    <a:gd name="connsiteX1" fmla="*/ 78244 w 271836"/>
                    <a:gd name="connsiteY1" fmla="*/ 755685 h 1171911"/>
                    <a:gd name="connsiteX2" fmla="*/ 36299 w 271836"/>
                    <a:gd name="connsiteY2" fmla="*/ 284356 h 1171911"/>
                    <a:gd name="connsiteX3" fmla="*/ 101823 w 271836"/>
                    <a:gd name="connsiteY3" fmla="*/ 24740 h 1171911"/>
                    <a:gd name="connsiteX4" fmla="*/ 74025 w 271836"/>
                    <a:gd name="connsiteY4" fmla="*/ 8359 h 1171911"/>
                    <a:gd name="connsiteX5" fmla="*/ 4530 w 271836"/>
                    <a:gd name="connsiteY5" fmla="*/ 492594 h 1171911"/>
                    <a:gd name="connsiteX6" fmla="*/ 40767 w 271836"/>
                    <a:gd name="connsiteY6" fmla="*/ 734836 h 1171911"/>
                    <a:gd name="connsiteX7" fmla="*/ 106539 w 271836"/>
                    <a:gd name="connsiteY7" fmla="*/ 954989 h 1171911"/>
                    <a:gd name="connsiteX8" fmla="*/ 244290 w 271836"/>
                    <a:gd name="connsiteY8" fmla="*/ 1167199 h 1171911"/>
                    <a:gd name="connsiteX9" fmla="*/ 267124 w 271836"/>
                    <a:gd name="connsiteY9" fmla="*/ 1144364 h 117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CBB233FA-D5E6-4C8C-A6E7-F4A5DE269C5A}"/>
                    </a:ext>
                  </a:extLst>
                </p:cNvPr>
                <p:cNvSpPr/>
                <p:nvPr/>
              </p:nvSpPr>
              <p:spPr>
                <a:xfrm>
                  <a:off x="11358214" y="4778855"/>
                  <a:ext cx="111716" cy="203723"/>
                </a:xfrm>
                <a:custGeom>
                  <a:avLst/>
                  <a:gdLst>
                    <a:gd name="connsiteX0" fmla="*/ 110572 w 111716"/>
                    <a:gd name="connsiteY0" fmla="*/ 184260 h 203723"/>
                    <a:gd name="connsiteX1" fmla="*/ 29907 w 111716"/>
                    <a:gd name="connsiteY1" fmla="*/ 8039 h 203723"/>
                    <a:gd name="connsiteX2" fmla="*/ 2109 w 111716"/>
                    <a:gd name="connsiteY2" fmla="*/ 24420 h 203723"/>
                    <a:gd name="connsiteX3" fmla="*/ 79547 w 111716"/>
                    <a:gd name="connsiteY3" fmla="*/ 192947 h 203723"/>
                    <a:gd name="connsiteX4" fmla="*/ 110572 w 111716"/>
                    <a:gd name="connsiteY4" fmla="*/ 184260 h 20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52B162-267A-4F0C-B373-2737006D4EED}"/>
                    </a:ext>
                  </a:extLst>
                </p:cNvPr>
                <p:cNvSpPr/>
                <p:nvPr/>
              </p:nvSpPr>
              <p:spPr>
                <a:xfrm>
                  <a:off x="11670381" y="4506003"/>
                  <a:ext cx="152096" cy="433937"/>
                </a:xfrm>
                <a:custGeom>
                  <a:avLst/>
                  <a:gdLst>
                    <a:gd name="connsiteX0" fmla="*/ 150351 w 152096"/>
                    <a:gd name="connsiteY0" fmla="*/ 357089 h 433937"/>
                    <a:gd name="connsiteX1" fmla="*/ 31464 w 152096"/>
                    <a:gd name="connsiteY1" fmla="*/ 11596 h 433937"/>
                    <a:gd name="connsiteX2" fmla="*/ 439 w 152096"/>
                    <a:gd name="connsiteY2" fmla="*/ 20283 h 433937"/>
                    <a:gd name="connsiteX3" fmla="*/ 73657 w 152096"/>
                    <a:gd name="connsiteY3" fmla="*/ 261284 h 433937"/>
                    <a:gd name="connsiteX4" fmla="*/ 61992 w 152096"/>
                    <a:gd name="connsiteY4" fmla="*/ 268978 h 433937"/>
                    <a:gd name="connsiteX5" fmla="*/ 16820 w 152096"/>
                    <a:gd name="connsiteY5" fmla="*/ 418394 h 433937"/>
                    <a:gd name="connsiteX6" fmla="*/ 49086 w 152096"/>
                    <a:gd name="connsiteY6" fmla="*/ 418394 h 433937"/>
                    <a:gd name="connsiteX7" fmla="*/ 85819 w 152096"/>
                    <a:gd name="connsiteY7" fmla="*/ 292061 h 433937"/>
                    <a:gd name="connsiteX8" fmla="*/ 122056 w 152096"/>
                    <a:gd name="connsiteY8" fmla="*/ 373222 h 433937"/>
                    <a:gd name="connsiteX9" fmla="*/ 150351 w 152096"/>
                    <a:gd name="connsiteY9" fmla="*/ 357089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D5D628B4-8F0C-4E14-8196-6A12A69A95B2}"/>
                    </a:ext>
                  </a:extLst>
                </p:cNvPr>
                <p:cNvSpPr/>
                <p:nvPr/>
              </p:nvSpPr>
              <p:spPr>
                <a:xfrm>
                  <a:off x="11556172" y="4075400"/>
                  <a:ext cx="227025" cy="393018"/>
                </a:xfrm>
                <a:custGeom>
                  <a:avLst/>
                  <a:gdLst>
                    <a:gd name="connsiteX0" fmla="*/ 226090 w 227025"/>
                    <a:gd name="connsiteY0" fmla="*/ 373200 h 393018"/>
                    <a:gd name="connsiteX1" fmla="*/ 26538 w 227025"/>
                    <a:gd name="connsiteY1" fmla="*/ 5617 h 393018"/>
                    <a:gd name="connsiteX2" fmla="*/ 3704 w 227025"/>
                    <a:gd name="connsiteY2" fmla="*/ 28451 h 393018"/>
                    <a:gd name="connsiteX3" fmla="*/ 194817 w 227025"/>
                    <a:gd name="connsiteY3" fmla="*/ 381887 h 393018"/>
                    <a:gd name="connsiteX4" fmla="*/ 226090 w 227025"/>
                    <a:gd name="connsiteY4" fmla="*/ 373200 h 39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3DBC45B5-19E9-4F2B-B19C-C6EAB88A3093}"/>
                    </a:ext>
                  </a:extLst>
                </p:cNvPr>
                <p:cNvSpPr/>
                <p:nvPr/>
              </p:nvSpPr>
              <p:spPr>
                <a:xfrm>
                  <a:off x="11227778" y="4567580"/>
                  <a:ext cx="71554" cy="334884"/>
                </a:xfrm>
                <a:custGeom>
                  <a:avLst/>
                  <a:gdLst>
                    <a:gd name="connsiteX0" fmla="*/ 70744 w 71554"/>
                    <a:gd name="connsiteY0" fmla="*/ 315120 h 334884"/>
                    <a:gd name="connsiteX1" fmla="*/ 33763 w 71554"/>
                    <a:gd name="connsiteY1" fmla="*/ 15544 h 334884"/>
                    <a:gd name="connsiteX2" fmla="*/ 1497 w 71554"/>
                    <a:gd name="connsiteY2" fmla="*/ 15544 h 334884"/>
                    <a:gd name="connsiteX3" fmla="*/ 39719 w 71554"/>
                    <a:gd name="connsiteY3" fmla="*/ 323558 h 334884"/>
                    <a:gd name="connsiteX4" fmla="*/ 70744 w 71554"/>
                    <a:gd name="connsiteY4" fmla="*/ 315120 h 33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883EF97-F9EA-49C1-ADB7-975A8DC7730D}"/>
                  </a:ext>
                </a:extLst>
              </p:cNvPr>
              <p:cNvSpPr/>
              <p:nvPr/>
            </p:nvSpPr>
            <p:spPr>
              <a:xfrm>
                <a:off x="10413197" y="3887174"/>
                <a:ext cx="497390" cy="564156"/>
              </a:xfrm>
              <a:custGeom>
                <a:avLst/>
                <a:gdLst>
                  <a:gd name="connsiteX0" fmla="*/ 497390 w 497390"/>
                  <a:gd name="connsiteY0" fmla="*/ 564156 h 564156"/>
                  <a:gd name="connsiteX1" fmla="*/ 0 w 497390"/>
                  <a:gd name="connsiteY1" fmla="*/ 564156 h 564156"/>
                  <a:gd name="connsiteX2" fmla="*/ 4219 w 497390"/>
                  <a:gd name="connsiteY2" fmla="*/ 0 h 564156"/>
                  <a:gd name="connsiteX3" fmla="*/ 497390 w 497390"/>
                  <a:gd name="connsiteY3" fmla="*/ 0 h 56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48FC563E-2573-43E2-8393-55FB717C6CB1}"/>
                  </a:ext>
                </a:extLst>
              </p:cNvPr>
              <p:cNvSpPr/>
              <p:nvPr/>
            </p:nvSpPr>
            <p:spPr>
              <a:xfrm>
                <a:off x="10073501" y="4096406"/>
                <a:ext cx="1175719" cy="1403812"/>
              </a:xfrm>
              <a:custGeom>
                <a:avLst/>
                <a:gdLst>
                  <a:gd name="connsiteX0" fmla="*/ 974837 w 1175719"/>
                  <a:gd name="connsiteY0" fmla="*/ 63539 h 1403812"/>
                  <a:gd name="connsiteX1" fmla="*/ 836838 w 1175719"/>
                  <a:gd name="connsiteY1" fmla="*/ 0 h 1403812"/>
                  <a:gd name="connsiteX2" fmla="*/ 836838 w 1175719"/>
                  <a:gd name="connsiteY2" fmla="*/ 81409 h 1403812"/>
                  <a:gd name="connsiteX3" fmla="*/ 575237 w 1175719"/>
                  <a:gd name="connsiteY3" fmla="*/ 305285 h 1403812"/>
                  <a:gd name="connsiteX4" fmla="*/ 342426 w 1175719"/>
                  <a:gd name="connsiteY4" fmla="*/ 71233 h 1403812"/>
                  <a:gd name="connsiteX5" fmla="*/ 342426 w 1175719"/>
                  <a:gd name="connsiteY5" fmla="*/ 1489 h 1403812"/>
                  <a:gd name="connsiteX6" fmla="*/ 5124 w 1175719"/>
                  <a:gd name="connsiteY6" fmla="*/ 606598 h 1403812"/>
                  <a:gd name="connsiteX7" fmla="*/ 8847 w 1175719"/>
                  <a:gd name="connsiteY7" fmla="*/ 1403812 h 1403812"/>
                  <a:gd name="connsiteX8" fmla="*/ 1171411 w 1175719"/>
                  <a:gd name="connsiteY8" fmla="*/ 1403812 h 1403812"/>
                  <a:gd name="connsiteX9" fmla="*/ 1175134 w 1175719"/>
                  <a:gd name="connsiteY9" fmla="*/ 606598 h 1403812"/>
                  <a:gd name="connsiteX10" fmla="*/ 974837 w 1175719"/>
                  <a:gd name="connsiteY10" fmla="*/ 63539 h 140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2EEAF42-8961-4F82-BB70-0699A492A9DC}"/>
                  </a:ext>
                </a:extLst>
              </p:cNvPr>
              <p:cNvSpPr/>
              <p:nvPr/>
            </p:nvSpPr>
            <p:spPr>
              <a:xfrm>
                <a:off x="9983317" y="4059176"/>
                <a:ext cx="1369064" cy="1754269"/>
              </a:xfrm>
              <a:custGeom>
                <a:avLst/>
                <a:gdLst>
                  <a:gd name="connsiteX0" fmla="*/ 1369064 w 1369064"/>
                  <a:gd name="connsiteY0" fmla="*/ 1754269 h 1754269"/>
                  <a:gd name="connsiteX1" fmla="*/ 1295846 w 1369064"/>
                  <a:gd name="connsiteY1" fmla="*/ 630673 h 1754269"/>
                  <a:gd name="connsiteX2" fmla="*/ 1258119 w 1369064"/>
                  <a:gd name="connsiteY2" fmla="*/ 289648 h 1754269"/>
                  <a:gd name="connsiteX3" fmla="*/ 1083139 w 1369064"/>
                  <a:gd name="connsiteY3" fmla="*/ 66269 h 1754269"/>
                  <a:gd name="connsiteX4" fmla="*/ 927519 w 1369064"/>
                  <a:gd name="connsiteY4" fmla="*/ 248 h 1754269"/>
                  <a:gd name="connsiteX5" fmla="*/ 907414 w 1369064"/>
                  <a:gd name="connsiteY5" fmla="*/ 629680 h 1754269"/>
                  <a:gd name="connsiteX6" fmla="*/ 661946 w 1369064"/>
                  <a:gd name="connsiteY6" fmla="*/ 1109945 h 1754269"/>
                  <a:gd name="connsiteX7" fmla="*/ 426405 w 1369064"/>
                  <a:gd name="connsiteY7" fmla="*/ 647799 h 1754269"/>
                  <a:gd name="connsiteX8" fmla="*/ 437326 w 1369064"/>
                  <a:gd name="connsiteY8" fmla="*/ 0 h 1754269"/>
                  <a:gd name="connsiteX9" fmla="*/ 74956 w 1369064"/>
                  <a:gd name="connsiteY9" fmla="*/ 618015 h 1754269"/>
                  <a:gd name="connsiteX10" fmla="*/ 74460 w 1369064"/>
                  <a:gd name="connsiteY10" fmla="*/ 629680 h 1754269"/>
                  <a:gd name="connsiteX11" fmla="*/ 0 w 1369064"/>
                  <a:gd name="connsiteY11" fmla="*/ 1754269 h 1754269"/>
                  <a:gd name="connsiteX12" fmla="*/ 1369064 w 1369064"/>
                  <a:gd name="connsiteY12" fmla="*/ 1754269 h 17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1E71C1F-01A8-4C7E-882C-0BB088C207C3}"/>
                  </a:ext>
                </a:extLst>
              </p:cNvPr>
              <p:cNvSpPr/>
              <p:nvPr/>
            </p:nvSpPr>
            <p:spPr>
              <a:xfrm>
                <a:off x="11251006" y="4701980"/>
                <a:ext cx="117011" cy="1111465"/>
              </a:xfrm>
              <a:custGeom>
                <a:avLst/>
                <a:gdLst>
                  <a:gd name="connsiteX0" fmla="*/ 85986 w 117011"/>
                  <a:gd name="connsiteY0" fmla="*/ 1009952 h 1111465"/>
                  <a:gd name="connsiteX1" fmla="*/ 91199 w 117011"/>
                  <a:gd name="connsiteY1" fmla="*/ 1111465 h 1111465"/>
                  <a:gd name="connsiteX2" fmla="*/ 117011 w 117011"/>
                  <a:gd name="connsiteY2" fmla="*/ 1111465 h 1111465"/>
                  <a:gd name="connsiteX3" fmla="*/ 56451 w 117011"/>
                  <a:gd name="connsiteY3" fmla="*/ 293650 h 1111465"/>
                  <a:gd name="connsiteX4" fmla="*/ 25674 w 117011"/>
                  <a:gd name="connsiteY4" fmla="*/ 12193 h 1111465"/>
                  <a:gd name="connsiteX5" fmla="*/ 110 w 117011"/>
                  <a:gd name="connsiteY5" fmla="*/ 12193 h 1111465"/>
                  <a:gd name="connsiteX6" fmla="*/ 85986 w 117011"/>
                  <a:gd name="connsiteY6" fmla="*/ 1009952 h 111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775B7C2-759B-43A3-95C5-796CFDCB8F79}"/>
                  </a:ext>
                </a:extLst>
              </p:cNvPr>
              <p:cNvSpPr/>
              <p:nvPr/>
            </p:nvSpPr>
            <p:spPr>
              <a:xfrm>
                <a:off x="10120260" y="5648144"/>
                <a:ext cx="303330" cy="25564"/>
              </a:xfrm>
              <a:custGeom>
                <a:avLst/>
                <a:gdLst>
                  <a:gd name="connsiteX0" fmla="*/ 290951 w 303330"/>
                  <a:gd name="connsiteY0" fmla="*/ 0 h 25564"/>
                  <a:gd name="connsiteX1" fmla="*/ 12472 w 303330"/>
                  <a:gd name="connsiteY1" fmla="*/ 0 h 25564"/>
                  <a:gd name="connsiteX2" fmla="*/ 12472 w 303330"/>
                  <a:gd name="connsiteY2" fmla="*/ 25565 h 25564"/>
                  <a:gd name="connsiteX3" fmla="*/ 290951 w 303330"/>
                  <a:gd name="connsiteY3" fmla="*/ 25565 h 25564"/>
                  <a:gd name="connsiteX4" fmla="*/ 290951 w 303330"/>
                  <a:gd name="connsiteY4" fmla="*/ 0 h 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D2A7AFE3-1B25-4D6D-BE5F-8720AB2D8176}"/>
                  </a:ext>
                </a:extLst>
              </p:cNvPr>
              <p:cNvSpPr/>
              <p:nvPr/>
            </p:nvSpPr>
            <p:spPr>
              <a:xfrm>
                <a:off x="10899108" y="5651371"/>
                <a:ext cx="296721" cy="25566"/>
              </a:xfrm>
              <a:custGeom>
                <a:avLst/>
                <a:gdLst>
                  <a:gd name="connsiteX0" fmla="*/ 284250 w 296721"/>
                  <a:gd name="connsiteY0" fmla="*/ 0 h 25566"/>
                  <a:gd name="connsiteX1" fmla="*/ 12472 w 296721"/>
                  <a:gd name="connsiteY1" fmla="*/ 0 h 25566"/>
                  <a:gd name="connsiteX2" fmla="*/ 12472 w 296721"/>
                  <a:gd name="connsiteY2" fmla="*/ 25564 h 25566"/>
                  <a:gd name="connsiteX3" fmla="*/ 284250 w 296721"/>
                  <a:gd name="connsiteY3" fmla="*/ 25564 h 25566"/>
                  <a:gd name="connsiteX4" fmla="*/ 284250 w 296721"/>
                  <a:gd name="connsiteY4" fmla="*/ 0 h 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5" name="Graphic 4">
                <a:extLst>
                  <a:ext uri="{FF2B5EF4-FFF2-40B4-BE49-F238E27FC236}">
                    <a16:creationId xmlns:a16="http://schemas.microsoft.com/office/drawing/2014/main" id="{46A6E1FC-D078-4808-8500-07F2A678F17B}"/>
                  </a:ext>
                </a:extLst>
              </p:cNvPr>
              <p:cNvGrpSpPr/>
              <p:nvPr/>
            </p:nvGrpSpPr>
            <p:grpSpPr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172" name="Graphic 4">
                  <a:extLst>
                    <a:ext uri="{FF2B5EF4-FFF2-40B4-BE49-F238E27FC236}">
                      <a16:creationId xmlns:a16="http://schemas.microsoft.com/office/drawing/2014/main" id="{E8F9ECB1-1108-4086-ABB4-1FC6538EF109}"/>
                    </a:ext>
                  </a:extLst>
                </p:cNvPr>
                <p:cNvGrpSpPr/>
                <p:nvPr/>
              </p:nvGrpSpPr>
              <p:grpSpPr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id="{55315B23-1DD0-4F66-B17E-1A1B08AE7ED4}"/>
                      </a:ext>
                    </a:extLst>
                  </p:cNvPr>
                  <p:cNvSpPr/>
                  <p:nvPr/>
                </p:nvSpPr>
                <p:spPr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connsiteX0" fmla="*/ 300177 w 412943"/>
                      <a:gd name="connsiteY0" fmla="*/ 489510 h 489509"/>
                      <a:gd name="connsiteX1" fmla="*/ 204124 w 412943"/>
                      <a:gd name="connsiteY1" fmla="*/ 419766 h 489509"/>
                      <a:gd name="connsiteX2" fmla="*/ 83748 w 412943"/>
                      <a:gd name="connsiteY2" fmla="*/ 392216 h 489509"/>
                      <a:gd name="connsiteX3" fmla="*/ 51978 w 412943"/>
                      <a:gd name="connsiteY3" fmla="*/ 369630 h 489509"/>
                      <a:gd name="connsiteX4" fmla="*/ 44532 w 412943"/>
                      <a:gd name="connsiteY4" fmla="*/ 332400 h 489509"/>
                      <a:gd name="connsiteX5" fmla="*/ 52475 w 412943"/>
                      <a:gd name="connsiteY5" fmla="*/ 321231 h 489509"/>
                      <a:gd name="connsiteX6" fmla="*/ 40313 w 412943"/>
                      <a:gd name="connsiteY6" fmla="*/ 317012 h 489509"/>
                      <a:gd name="connsiteX7" fmla="*/ 105 w 412943"/>
                      <a:gd name="connsiteY7" fmla="*/ 267372 h 489509"/>
                      <a:gd name="connsiteX8" fmla="*/ 22691 w 412943"/>
                      <a:gd name="connsiteY8" fmla="*/ 220710 h 489509"/>
                      <a:gd name="connsiteX9" fmla="*/ 49993 w 412943"/>
                      <a:gd name="connsiteY9" fmla="*/ 205570 h 489509"/>
                      <a:gd name="connsiteX10" fmla="*/ 11522 w 412943"/>
                      <a:gd name="connsiteY10" fmla="*/ 173304 h 489509"/>
                      <a:gd name="connsiteX11" fmla="*/ 18720 w 412943"/>
                      <a:gd name="connsiteY11" fmla="*/ 114481 h 489509"/>
                      <a:gd name="connsiteX12" fmla="*/ 55453 w 412943"/>
                      <a:gd name="connsiteY12" fmla="*/ 97356 h 489509"/>
                      <a:gd name="connsiteX13" fmla="*/ 196430 w 412943"/>
                      <a:gd name="connsiteY13" fmla="*/ 5770 h 489509"/>
                      <a:gd name="connsiteX14" fmla="*/ 310601 w 412943"/>
                      <a:gd name="connsiteY14" fmla="*/ 23889 h 489509"/>
                      <a:gd name="connsiteX15" fmla="*/ 349320 w 412943"/>
                      <a:gd name="connsiteY15" fmla="*/ 100086 h 489509"/>
                      <a:gd name="connsiteX16" fmla="*/ 411370 w 412943"/>
                      <a:gd name="connsiteY16" fmla="*/ 307332 h 489509"/>
                      <a:gd name="connsiteX17" fmla="*/ 300177 w 412943"/>
                      <a:gd name="connsiteY17" fmla="*/ 489510 h 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1E6FFCE0-4DF7-49D6-A14F-D0733E2F3916}"/>
                      </a:ext>
                    </a:extLst>
                  </p:cNvPr>
                  <p:cNvSpPr/>
                  <p:nvPr/>
                </p:nvSpPr>
                <p:spPr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connsiteX0" fmla="*/ 136809 w 161939"/>
                      <a:gd name="connsiteY0" fmla="*/ 19610 h 221395"/>
                      <a:gd name="connsiteX1" fmla="*/ 23879 w 161939"/>
                      <a:gd name="connsiteY1" fmla="*/ 3974 h 221395"/>
                      <a:gd name="connsiteX2" fmla="*/ 52 w 161939"/>
                      <a:gd name="connsiteY2" fmla="*/ 23333 h 221395"/>
                      <a:gd name="connsiteX3" fmla="*/ 13951 w 161939"/>
                      <a:gd name="connsiteY3" fmla="*/ 47408 h 221395"/>
                      <a:gd name="connsiteX4" fmla="*/ 62846 w 161939"/>
                      <a:gd name="connsiteY4" fmla="*/ 92580 h 221395"/>
                      <a:gd name="connsiteX5" fmla="*/ 86921 w 161939"/>
                      <a:gd name="connsiteY5" fmla="*/ 150659 h 221395"/>
                      <a:gd name="connsiteX6" fmla="*/ 101565 w 161939"/>
                      <a:gd name="connsiteY6" fmla="*/ 209979 h 221395"/>
                      <a:gd name="connsiteX7" fmla="*/ 125640 w 161939"/>
                      <a:gd name="connsiteY7" fmla="*/ 221396 h 221395"/>
                      <a:gd name="connsiteX8" fmla="*/ 151453 w 161939"/>
                      <a:gd name="connsiteY8" fmla="*/ 205759 h 221395"/>
                      <a:gd name="connsiteX9" fmla="*/ 160388 w 161939"/>
                      <a:gd name="connsiteY9" fmla="*/ 176224 h 221395"/>
                      <a:gd name="connsiteX10" fmla="*/ 161877 w 161939"/>
                      <a:gd name="connsiteY10" fmla="*/ 144454 h 221395"/>
                      <a:gd name="connsiteX11" fmla="*/ 153935 w 161939"/>
                      <a:gd name="connsiteY11" fmla="*/ 72724 h 221395"/>
                      <a:gd name="connsiteX12" fmla="*/ 136809 w 161939"/>
                      <a:gd name="connsiteY12" fmla="*/ 19610 h 22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id="{4E8420D2-FA32-4BB7-8A20-FD82B0440071}"/>
                      </a:ext>
                    </a:extLst>
                  </p:cNvPr>
                  <p:cNvSpPr/>
                  <p:nvPr/>
                </p:nvSpPr>
                <p:spPr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connsiteX0" fmla="*/ 170626 w 244589"/>
                      <a:gd name="connsiteY0" fmla="*/ 319357 h 319356"/>
                      <a:gd name="connsiteX1" fmla="*/ 19225 w 244589"/>
                      <a:gd name="connsiteY1" fmla="*/ 76370 h 319356"/>
                      <a:gd name="connsiteX2" fmla="*/ 362 w 244589"/>
                      <a:gd name="connsiteY2" fmla="*/ 37403 h 319356"/>
                      <a:gd name="connsiteX3" fmla="*/ 18480 w 244589"/>
                      <a:gd name="connsiteY3" fmla="*/ 1414 h 319356"/>
                      <a:gd name="connsiteX4" fmla="*/ 65886 w 244589"/>
                      <a:gd name="connsiteY4" fmla="*/ 24745 h 319356"/>
                      <a:gd name="connsiteX5" fmla="*/ 244589 w 244589"/>
                      <a:gd name="connsiteY5" fmla="*/ 249117 h 319356"/>
                      <a:gd name="connsiteX6" fmla="*/ 170626 w 244589"/>
                      <a:gd name="connsiteY6" fmla="*/ 319357 h 31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8B27C2AA-F931-40EF-8B31-E38424E5E6C2}"/>
                      </a:ext>
                    </a:extLst>
                  </p:cNvPr>
                  <p:cNvSpPr/>
                  <p:nvPr/>
                </p:nvSpPr>
                <p:spPr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connsiteX0" fmla="*/ 370 w 51731"/>
                      <a:gd name="connsiteY0" fmla="*/ 11794 h 85632"/>
                      <a:gd name="connsiteX1" fmla="*/ 33629 w 51731"/>
                      <a:gd name="connsiteY1" fmla="*/ 80794 h 85632"/>
                      <a:gd name="connsiteX2" fmla="*/ 46783 w 51731"/>
                      <a:gd name="connsiteY2" fmla="*/ 84268 h 85632"/>
                      <a:gd name="connsiteX3" fmla="*/ 50258 w 51731"/>
                      <a:gd name="connsiteY3" fmla="*/ 71114 h 85632"/>
                      <a:gd name="connsiteX4" fmla="*/ 18985 w 51731"/>
                      <a:gd name="connsiteY4" fmla="*/ 6831 h 85632"/>
                      <a:gd name="connsiteX5" fmla="*/ 370 w 51731"/>
                      <a:gd name="connsiteY5" fmla="*/ 11794 h 8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52ABDD2B-14CA-4158-9564-9319DBFCD566}"/>
                      </a:ext>
                    </a:extLst>
                  </p:cNvPr>
                  <p:cNvSpPr/>
                  <p:nvPr/>
                </p:nvSpPr>
                <p:spPr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connsiteX0" fmla="*/ 477148 w 491332"/>
                      <a:gd name="connsiteY0" fmla="*/ 415981 h 415981"/>
                      <a:gd name="connsiteX1" fmla="*/ 462753 w 491332"/>
                      <a:gd name="connsiteY1" fmla="*/ 404812 h 415981"/>
                      <a:gd name="connsiteX2" fmla="*/ 444634 w 491332"/>
                      <a:gd name="connsiteY2" fmla="*/ 324892 h 415981"/>
                      <a:gd name="connsiteX3" fmla="*/ 443145 w 491332"/>
                      <a:gd name="connsiteY3" fmla="*/ 318936 h 415981"/>
                      <a:gd name="connsiteX4" fmla="*/ 419566 w 491332"/>
                      <a:gd name="connsiteY4" fmla="*/ 256389 h 415981"/>
                      <a:gd name="connsiteX5" fmla="*/ 377621 w 491332"/>
                      <a:gd name="connsiteY5" fmla="*/ 228839 h 415981"/>
                      <a:gd name="connsiteX6" fmla="*/ 366452 w 491332"/>
                      <a:gd name="connsiteY6" fmla="*/ 228095 h 415981"/>
                      <a:gd name="connsiteX7" fmla="*/ 319294 w 491332"/>
                      <a:gd name="connsiteY7" fmla="*/ 237774 h 415981"/>
                      <a:gd name="connsiteX8" fmla="*/ 263449 w 491332"/>
                      <a:gd name="connsiteY8" fmla="*/ 269792 h 415981"/>
                      <a:gd name="connsiteX9" fmla="*/ 212568 w 491332"/>
                      <a:gd name="connsiteY9" fmla="*/ 311738 h 415981"/>
                      <a:gd name="connsiteX10" fmla="*/ 204626 w 491332"/>
                      <a:gd name="connsiteY10" fmla="*/ 325885 h 415981"/>
                      <a:gd name="connsiteX11" fmla="*/ 210831 w 491332"/>
                      <a:gd name="connsiteY11" fmla="*/ 341274 h 415981"/>
                      <a:gd name="connsiteX12" fmla="*/ 249550 w 491332"/>
                      <a:gd name="connsiteY12" fmla="*/ 355917 h 415981"/>
                      <a:gd name="connsiteX13" fmla="*/ 251039 w 491332"/>
                      <a:gd name="connsiteY13" fmla="*/ 355917 h 415981"/>
                      <a:gd name="connsiteX14" fmla="*/ 275611 w 491332"/>
                      <a:gd name="connsiteY14" fmla="*/ 354428 h 415981"/>
                      <a:gd name="connsiteX15" fmla="*/ 300927 w 491332"/>
                      <a:gd name="connsiteY15" fmla="*/ 352939 h 415981"/>
                      <a:gd name="connsiteX16" fmla="*/ 307877 w 491332"/>
                      <a:gd name="connsiteY16" fmla="*/ 353187 h 415981"/>
                      <a:gd name="connsiteX17" fmla="*/ 363722 w 491332"/>
                      <a:gd name="connsiteY17" fmla="*/ 375525 h 415981"/>
                      <a:gd name="connsiteX18" fmla="*/ 366700 w 491332"/>
                      <a:gd name="connsiteY18" fmla="*/ 391161 h 415981"/>
                      <a:gd name="connsiteX19" fmla="*/ 353049 w 491332"/>
                      <a:gd name="connsiteY19" fmla="*/ 400593 h 415981"/>
                      <a:gd name="connsiteX20" fmla="*/ 343121 w 491332"/>
                      <a:gd name="connsiteY20" fmla="*/ 396125 h 415981"/>
                      <a:gd name="connsiteX21" fmla="*/ 301175 w 491332"/>
                      <a:gd name="connsiteY21" fmla="*/ 382226 h 415981"/>
                      <a:gd name="connsiteX22" fmla="*/ 287773 w 491332"/>
                      <a:gd name="connsiteY22" fmla="*/ 382723 h 415981"/>
                      <a:gd name="connsiteX23" fmla="*/ 277596 w 491332"/>
                      <a:gd name="connsiteY23" fmla="*/ 383467 h 415981"/>
                      <a:gd name="connsiteX24" fmla="*/ 250543 w 491332"/>
                      <a:gd name="connsiteY24" fmla="*/ 384956 h 415981"/>
                      <a:gd name="connsiteX25" fmla="*/ 214802 w 491332"/>
                      <a:gd name="connsiteY25" fmla="*/ 379000 h 415981"/>
                      <a:gd name="connsiteX26" fmla="*/ 176332 w 491332"/>
                      <a:gd name="connsiteY26" fmla="*/ 335813 h 415981"/>
                      <a:gd name="connsiteX27" fmla="*/ 179558 w 491332"/>
                      <a:gd name="connsiteY27" fmla="*/ 306277 h 415981"/>
                      <a:gd name="connsiteX28" fmla="*/ 199662 w 491332"/>
                      <a:gd name="connsiteY28" fmla="*/ 283691 h 415981"/>
                      <a:gd name="connsiteX29" fmla="*/ 203385 w 491332"/>
                      <a:gd name="connsiteY29" fmla="*/ 280465 h 415981"/>
                      <a:gd name="connsiteX30" fmla="*/ 232921 w 491332"/>
                      <a:gd name="connsiteY30" fmla="*/ 255893 h 415981"/>
                      <a:gd name="connsiteX31" fmla="*/ 231183 w 491332"/>
                      <a:gd name="connsiteY31" fmla="*/ 254156 h 415981"/>
                      <a:gd name="connsiteX32" fmla="*/ 107084 w 491332"/>
                      <a:gd name="connsiteY32" fmla="*/ 94316 h 415981"/>
                      <a:gd name="connsiteX33" fmla="*/ 95667 w 491332"/>
                      <a:gd name="connsiteY33" fmla="*/ 79424 h 415981"/>
                      <a:gd name="connsiteX34" fmla="*/ 70350 w 491332"/>
                      <a:gd name="connsiteY34" fmla="*/ 47158 h 415981"/>
                      <a:gd name="connsiteX35" fmla="*/ 44290 w 491332"/>
                      <a:gd name="connsiteY35" fmla="*/ 29287 h 415981"/>
                      <a:gd name="connsiteX36" fmla="*/ 38333 w 491332"/>
                      <a:gd name="connsiteY36" fmla="*/ 30777 h 415981"/>
                      <a:gd name="connsiteX37" fmla="*/ 32624 w 491332"/>
                      <a:gd name="connsiteY37" fmla="*/ 66269 h 415981"/>
                      <a:gd name="connsiteX38" fmla="*/ 57692 w 491332"/>
                      <a:gd name="connsiteY38" fmla="*/ 116653 h 415981"/>
                      <a:gd name="connsiteX39" fmla="*/ 84250 w 491332"/>
                      <a:gd name="connsiteY39" fmla="*/ 156365 h 415981"/>
                      <a:gd name="connsiteX40" fmla="*/ 91696 w 491332"/>
                      <a:gd name="connsiteY40" fmla="*/ 167286 h 415981"/>
                      <a:gd name="connsiteX41" fmla="*/ 161688 w 491332"/>
                      <a:gd name="connsiteY41" fmla="*/ 270040 h 415981"/>
                      <a:gd name="connsiteX42" fmla="*/ 163425 w 491332"/>
                      <a:gd name="connsiteY42" fmla="*/ 280713 h 415981"/>
                      <a:gd name="connsiteX43" fmla="*/ 156476 w 491332"/>
                      <a:gd name="connsiteY43" fmla="*/ 290393 h 415981"/>
                      <a:gd name="connsiteX44" fmla="*/ 149278 w 491332"/>
                      <a:gd name="connsiteY44" fmla="*/ 292378 h 415981"/>
                      <a:gd name="connsiteX45" fmla="*/ 136620 w 491332"/>
                      <a:gd name="connsiteY45" fmla="*/ 285429 h 415981"/>
                      <a:gd name="connsiteX46" fmla="*/ 51984 w 491332"/>
                      <a:gd name="connsiteY46" fmla="*/ 161081 h 415981"/>
                      <a:gd name="connsiteX47" fmla="*/ 17981 w 491332"/>
                      <a:gd name="connsiteY47" fmla="*/ 105981 h 415981"/>
                      <a:gd name="connsiteX48" fmla="*/ 110 w 491332"/>
                      <a:gd name="connsiteY48" fmla="*/ 45420 h 415981"/>
                      <a:gd name="connsiteX49" fmla="*/ 39326 w 491332"/>
                      <a:gd name="connsiteY49" fmla="*/ 248 h 415981"/>
                      <a:gd name="connsiteX50" fmla="*/ 44041 w 491332"/>
                      <a:gd name="connsiteY50" fmla="*/ 0 h 415981"/>
                      <a:gd name="connsiteX51" fmla="*/ 91944 w 491332"/>
                      <a:gd name="connsiteY51" fmla="*/ 27302 h 415981"/>
                      <a:gd name="connsiteX52" fmla="*/ 119990 w 491332"/>
                      <a:gd name="connsiteY52" fmla="*/ 63043 h 415981"/>
                      <a:gd name="connsiteX53" fmla="*/ 132649 w 491332"/>
                      <a:gd name="connsiteY53" fmla="*/ 79424 h 415981"/>
                      <a:gd name="connsiteX54" fmla="*/ 255507 w 491332"/>
                      <a:gd name="connsiteY54" fmla="*/ 237774 h 415981"/>
                      <a:gd name="connsiteX55" fmla="*/ 255755 w 491332"/>
                      <a:gd name="connsiteY55" fmla="*/ 238271 h 415981"/>
                      <a:gd name="connsiteX56" fmla="*/ 328726 w 491332"/>
                      <a:gd name="connsiteY56" fmla="*/ 203275 h 415981"/>
                      <a:gd name="connsiteX57" fmla="*/ 366452 w 491332"/>
                      <a:gd name="connsiteY57" fmla="*/ 198063 h 415981"/>
                      <a:gd name="connsiteX58" fmla="*/ 397228 w 491332"/>
                      <a:gd name="connsiteY58" fmla="*/ 202530 h 415981"/>
                      <a:gd name="connsiteX59" fmla="*/ 449350 w 491332"/>
                      <a:gd name="connsiteY59" fmla="*/ 249192 h 415981"/>
                      <a:gd name="connsiteX60" fmla="*/ 472929 w 491332"/>
                      <a:gd name="connsiteY60" fmla="*/ 316950 h 415981"/>
                      <a:gd name="connsiteX61" fmla="*/ 473673 w 491332"/>
                      <a:gd name="connsiteY61" fmla="*/ 319928 h 415981"/>
                      <a:gd name="connsiteX62" fmla="*/ 491047 w 491332"/>
                      <a:gd name="connsiteY62" fmla="*/ 396870 h 415981"/>
                      <a:gd name="connsiteX63" fmla="*/ 480623 w 491332"/>
                      <a:gd name="connsiteY63" fmla="*/ 414492 h 415981"/>
                      <a:gd name="connsiteX64" fmla="*/ 477148 w 491332"/>
                      <a:gd name="connsiteY64" fmla="*/ 415981 h 415981"/>
                      <a:gd name="connsiteX65" fmla="*/ 477148 w 491332"/>
                      <a:gd name="connsiteY65" fmla="*/ 415981 h 41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lnTo>
                          <a:pt x="477148" y="415981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D005A947-CF94-4ADE-BFD0-666A2C9828A2}"/>
                      </a:ext>
                    </a:extLst>
                  </p:cNvPr>
                  <p:cNvSpPr/>
                  <p:nvPr/>
                </p:nvSpPr>
                <p:spPr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connsiteX0" fmla="*/ 198153 w 254999"/>
                      <a:gd name="connsiteY0" fmla="*/ 346485 h 346485"/>
                      <a:gd name="connsiteX1" fmla="*/ 168866 w 254999"/>
                      <a:gd name="connsiteY1" fmla="*/ 343755 h 346485"/>
                      <a:gd name="connsiteX2" fmla="*/ 166136 w 254999"/>
                      <a:gd name="connsiteY2" fmla="*/ 343259 h 346485"/>
                      <a:gd name="connsiteX3" fmla="*/ 104830 w 254999"/>
                      <a:gd name="connsiteY3" fmla="*/ 327871 h 346485"/>
                      <a:gd name="connsiteX4" fmla="*/ 50971 w 254999"/>
                      <a:gd name="connsiteY4" fmla="*/ 291137 h 346485"/>
                      <a:gd name="connsiteX5" fmla="*/ 49730 w 254999"/>
                      <a:gd name="connsiteY5" fmla="*/ 251426 h 346485"/>
                      <a:gd name="connsiteX6" fmla="*/ 43525 w 254999"/>
                      <a:gd name="connsiteY6" fmla="*/ 248447 h 346485"/>
                      <a:gd name="connsiteX7" fmla="*/ 4062 w 254999"/>
                      <a:gd name="connsiteY7" fmla="*/ 183171 h 346485"/>
                      <a:gd name="connsiteX8" fmla="*/ 29130 w 254999"/>
                      <a:gd name="connsiteY8" fmla="*/ 132290 h 346485"/>
                      <a:gd name="connsiteX9" fmla="*/ 16224 w 254999"/>
                      <a:gd name="connsiteY9" fmla="*/ 120873 h 346485"/>
                      <a:gd name="connsiteX10" fmla="*/ 5303 w 254999"/>
                      <a:gd name="connsiteY10" fmla="*/ 49392 h 346485"/>
                      <a:gd name="connsiteX11" fmla="*/ 66360 w 254999"/>
                      <a:gd name="connsiteY11" fmla="*/ 745 h 346485"/>
                      <a:gd name="connsiteX12" fmla="*/ 71075 w 254999"/>
                      <a:gd name="connsiteY12" fmla="*/ 0 h 346485"/>
                      <a:gd name="connsiteX13" fmla="*/ 84478 w 254999"/>
                      <a:gd name="connsiteY13" fmla="*/ 12162 h 346485"/>
                      <a:gd name="connsiteX14" fmla="*/ 74550 w 254999"/>
                      <a:gd name="connsiteY14" fmla="*/ 28791 h 346485"/>
                      <a:gd name="connsiteX15" fmla="*/ 31116 w 254999"/>
                      <a:gd name="connsiteY15" fmla="*/ 64284 h 346485"/>
                      <a:gd name="connsiteX16" fmla="*/ 41788 w 254999"/>
                      <a:gd name="connsiteY16" fmla="*/ 105236 h 346485"/>
                      <a:gd name="connsiteX17" fmla="*/ 86216 w 254999"/>
                      <a:gd name="connsiteY17" fmla="*/ 117150 h 346485"/>
                      <a:gd name="connsiteX18" fmla="*/ 90931 w 254999"/>
                      <a:gd name="connsiteY18" fmla="*/ 117398 h 346485"/>
                      <a:gd name="connsiteX19" fmla="*/ 116248 w 254999"/>
                      <a:gd name="connsiteY19" fmla="*/ 118143 h 346485"/>
                      <a:gd name="connsiteX20" fmla="*/ 151492 w 254999"/>
                      <a:gd name="connsiteY20" fmla="*/ 116157 h 346485"/>
                      <a:gd name="connsiteX21" fmla="*/ 180531 w 254999"/>
                      <a:gd name="connsiteY21" fmla="*/ 109952 h 346485"/>
                      <a:gd name="connsiteX22" fmla="*/ 188225 w 254999"/>
                      <a:gd name="connsiteY22" fmla="*/ 105484 h 346485"/>
                      <a:gd name="connsiteX23" fmla="*/ 185743 w 254999"/>
                      <a:gd name="connsiteY23" fmla="*/ 90841 h 346485"/>
                      <a:gd name="connsiteX24" fmla="*/ 199643 w 254999"/>
                      <a:gd name="connsiteY24" fmla="*/ 81161 h 346485"/>
                      <a:gd name="connsiteX25" fmla="*/ 209571 w 254999"/>
                      <a:gd name="connsiteY25" fmla="*/ 85380 h 346485"/>
                      <a:gd name="connsiteX26" fmla="*/ 217513 w 254999"/>
                      <a:gd name="connsiteY26" fmla="*/ 105981 h 346485"/>
                      <a:gd name="connsiteX27" fmla="*/ 205599 w 254999"/>
                      <a:gd name="connsiteY27" fmla="*/ 129063 h 346485"/>
                      <a:gd name="connsiteX28" fmla="*/ 162165 w 254999"/>
                      <a:gd name="connsiteY28" fmla="*/ 143955 h 346485"/>
                      <a:gd name="connsiteX29" fmla="*/ 114510 w 254999"/>
                      <a:gd name="connsiteY29" fmla="*/ 147430 h 346485"/>
                      <a:gd name="connsiteX30" fmla="*/ 114510 w 254999"/>
                      <a:gd name="connsiteY30" fmla="*/ 147430 h 346485"/>
                      <a:gd name="connsiteX31" fmla="*/ 85223 w 254999"/>
                      <a:gd name="connsiteY31" fmla="*/ 146685 h 346485"/>
                      <a:gd name="connsiteX32" fmla="*/ 65367 w 254999"/>
                      <a:gd name="connsiteY32" fmla="*/ 144948 h 346485"/>
                      <a:gd name="connsiteX33" fmla="*/ 60403 w 254999"/>
                      <a:gd name="connsiteY33" fmla="*/ 147678 h 346485"/>
                      <a:gd name="connsiteX34" fmla="*/ 33598 w 254999"/>
                      <a:gd name="connsiteY34" fmla="*/ 192106 h 346485"/>
                      <a:gd name="connsiteX35" fmla="*/ 122453 w 254999"/>
                      <a:gd name="connsiteY35" fmla="*/ 235044 h 346485"/>
                      <a:gd name="connsiteX36" fmla="*/ 167129 w 254999"/>
                      <a:gd name="connsiteY36" fmla="*/ 237526 h 346485"/>
                      <a:gd name="connsiteX37" fmla="*/ 179787 w 254999"/>
                      <a:gd name="connsiteY37" fmla="*/ 238023 h 346485"/>
                      <a:gd name="connsiteX38" fmla="*/ 197161 w 254999"/>
                      <a:gd name="connsiteY38" fmla="*/ 235789 h 346485"/>
                      <a:gd name="connsiteX39" fmla="*/ 212301 w 254999"/>
                      <a:gd name="connsiteY39" fmla="*/ 221890 h 346485"/>
                      <a:gd name="connsiteX40" fmla="*/ 211060 w 254999"/>
                      <a:gd name="connsiteY40" fmla="*/ 202282 h 346485"/>
                      <a:gd name="connsiteX41" fmla="*/ 210811 w 254999"/>
                      <a:gd name="connsiteY41" fmla="*/ 188135 h 346485"/>
                      <a:gd name="connsiteX42" fmla="*/ 224214 w 254999"/>
                      <a:gd name="connsiteY42" fmla="*/ 180440 h 346485"/>
                      <a:gd name="connsiteX43" fmla="*/ 236376 w 254999"/>
                      <a:gd name="connsiteY43" fmla="*/ 187638 h 346485"/>
                      <a:gd name="connsiteX44" fmla="*/ 240099 w 254999"/>
                      <a:gd name="connsiteY44" fmla="*/ 231818 h 346485"/>
                      <a:gd name="connsiteX45" fmla="*/ 205103 w 254999"/>
                      <a:gd name="connsiteY45" fmla="*/ 264084 h 346485"/>
                      <a:gd name="connsiteX46" fmla="*/ 180283 w 254999"/>
                      <a:gd name="connsiteY46" fmla="*/ 267310 h 346485"/>
                      <a:gd name="connsiteX47" fmla="*/ 164150 w 254999"/>
                      <a:gd name="connsiteY47" fmla="*/ 266814 h 346485"/>
                      <a:gd name="connsiteX48" fmla="*/ 147273 w 254999"/>
                      <a:gd name="connsiteY48" fmla="*/ 265821 h 346485"/>
                      <a:gd name="connsiteX49" fmla="*/ 116248 w 254999"/>
                      <a:gd name="connsiteY49" fmla="*/ 264084 h 346485"/>
                      <a:gd name="connsiteX50" fmla="*/ 80259 w 254999"/>
                      <a:gd name="connsiteY50" fmla="*/ 260609 h 346485"/>
                      <a:gd name="connsiteX51" fmla="*/ 79018 w 254999"/>
                      <a:gd name="connsiteY51" fmla="*/ 261353 h 346485"/>
                      <a:gd name="connsiteX52" fmla="*/ 75047 w 254999"/>
                      <a:gd name="connsiteY52" fmla="*/ 271530 h 346485"/>
                      <a:gd name="connsiteX53" fmla="*/ 84478 w 254999"/>
                      <a:gd name="connsiteY53" fmla="*/ 286173 h 346485"/>
                      <a:gd name="connsiteX54" fmla="*/ 124935 w 254999"/>
                      <a:gd name="connsiteY54" fmla="*/ 304292 h 346485"/>
                      <a:gd name="connsiteX55" fmla="*/ 126672 w 254999"/>
                      <a:gd name="connsiteY55" fmla="*/ 304788 h 346485"/>
                      <a:gd name="connsiteX56" fmla="*/ 175319 w 254999"/>
                      <a:gd name="connsiteY56" fmla="*/ 315461 h 346485"/>
                      <a:gd name="connsiteX57" fmla="*/ 199643 w 254999"/>
                      <a:gd name="connsiteY57" fmla="*/ 317198 h 346485"/>
                      <a:gd name="connsiteX58" fmla="*/ 200139 w 254999"/>
                      <a:gd name="connsiteY58" fmla="*/ 317198 h 346485"/>
                      <a:gd name="connsiteX59" fmla="*/ 217513 w 254999"/>
                      <a:gd name="connsiteY59" fmla="*/ 313227 h 346485"/>
                      <a:gd name="connsiteX60" fmla="*/ 224214 w 254999"/>
                      <a:gd name="connsiteY60" fmla="*/ 288159 h 346485"/>
                      <a:gd name="connsiteX61" fmla="*/ 224959 w 254999"/>
                      <a:gd name="connsiteY61" fmla="*/ 277735 h 346485"/>
                      <a:gd name="connsiteX62" fmla="*/ 234390 w 254999"/>
                      <a:gd name="connsiteY62" fmla="*/ 269792 h 346485"/>
                      <a:gd name="connsiteX63" fmla="*/ 238113 w 254999"/>
                      <a:gd name="connsiteY63" fmla="*/ 269296 h 346485"/>
                      <a:gd name="connsiteX64" fmla="*/ 252012 w 254999"/>
                      <a:gd name="connsiteY64" fmla="*/ 279720 h 346485"/>
                      <a:gd name="connsiteX65" fmla="*/ 230916 w 254999"/>
                      <a:gd name="connsiteY65" fmla="*/ 339288 h 346485"/>
                      <a:gd name="connsiteX66" fmla="*/ 198153 w 254999"/>
                      <a:gd name="connsiteY66" fmla="*/ 346485 h 346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83E7D822-C823-40E8-8805-5A14CD5FA44F}"/>
                      </a:ext>
                    </a:extLst>
                  </p:cNvPr>
                  <p:cNvSpPr/>
                  <p:nvPr/>
                </p:nvSpPr>
                <p:spPr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connsiteX0" fmla="*/ 4964 w 93804"/>
                      <a:gd name="connsiteY0" fmla="*/ 17760 h 79822"/>
                      <a:gd name="connsiteX1" fmla="*/ 75701 w 93804"/>
                      <a:gd name="connsiteY1" fmla="*/ 75094 h 79822"/>
                      <a:gd name="connsiteX2" fmla="*/ 88855 w 93804"/>
                      <a:gd name="connsiteY2" fmla="*/ 78569 h 79822"/>
                      <a:gd name="connsiteX3" fmla="*/ 92330 w 93804"/>
                      <a:gd name="connsiteY3" fmla="*/ 65414 h 79822"/>
                      <a:gd name="connsiteX4" fmla="*/ 14396 w 93804"/>
                      <a:gd name="connsiteY4" fmla="*/ 1131 h 79822"/>
                      <a:gd name="connsiteX5" fmla="*/ 1241 w 93804"/>
                      <a:gd name="connsiteY5" fmla="*/ 4854 h 79822"/>
                      <a:gd name="connsiteX6" fmla="*/ 4964 w 93804"/>
                      <a:gd name="connsiteY6" fmla="*/ 17760 h 79822"/>
                      <a:gd name="connsiteX7" fmla="*/ 4964 w 93804"/>
                      <a:gd name="connsiteY7" fmla="*/ 17760 h 7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lnTo>
                          <a:pt x="4964" y="17760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EEE9178B-F868-4C6A-B06D-B25308F0FCA0}"/>
                    </a:ext>
                  </a:extLst>
                </p:cNvPr>
                <p:cNvSpPr/>
                <p:nvPr/>
              </p:nvSpPr>
              <p:spPr>
                <a:xfrm>
                  <a:off x="8781534" y="3756360"/>
                  <a:ext cx="1571931" cy="968981"/>
                </a:xfrm>
                <a:custGeom>
                  <a:avLst/>
                  <a:gdLst>
                    <a:gd name="connsiteX0" fmla="*/ 1548516 w 1571931"/>
                    <a:gd name="connsiteY0" fmla="*/ 394898 h 968981"/>
                    <a:gd name="connsiteX1" fmla="*/ 813847 w 1571931"/>
                    <a:gd name="connsiteY1" fmla="*/ 299838 h 968981"/>
                    <a:gd name="connsiteX2" fmla="*/ 159099 w 1571931"/>
                    <a:gd name="connsiteY2" fmla="*/ 3737 h 968981"/>
                    <a:gd name="connsiteX3" fmla="*/ 19363 w 1571931"/>
                    <a:gd name="connsiteY3" fmla="*/ 340046 h 968981"/>
                    <a:gd name="connsiteX4" fmla="*/ 1386194 w 1571931"/>
                    <a:gd name="connsiteY4" fmla="*/ 968982 h 968981"/>
                    <a:gd name="connsiteX5" fmla="*/ 1548516 w 1571931"/>
                    <a:gd name="connsiteY5" fmla="*/ 394898 h 9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81C68379-1766-4EC9-A4ED-F06A90EEB3F3}"/>
                    </a:ext>
                  </a:extLst>
                </p:cNvPr>
                <p:cNvSpPr/>
                <p:nvPr/>
              </p:nvSpPr>
              <p:spPr>
                <a:xfrm>
                  <a:off x="8773843" y="3741298"/>
                  <a:ext cx="1655918" cy="421325"/>
                </a:xfrm>
                <a:custGeom>
                  <a:avLst/>
                  <a:gdLst>
                    <a:gd name="connsiteX0" fmla="*/ 1639603 w 1655918"/>
                    <a:gd name="connsiteY0" fmla="*/ 279904 h 421325"/>
                    <a:gd name="connsiteX1" fmla="*/ 1472317 w 1655918"/>
                    <a:gd name="connsiteY1" fmla="*/ 386877 h 421325"/>
                    <a:gd name="connsiteX2" fmla="*/ 1467849 w 1655918"/>
                    <a:gd name="connsiteY2" fmla="*/ 386133 h 421325"/>
                    <a:gd name="connsiteX3" fmla="*/ 930747 w 1655918"/>
                    <a:gd name="connsiteY3" fmla="*/ 324331 h 421325"/>
                    <a:gd name="connsiteX4" fmla="*/ 417968 w 1655918"/>
                    <a:gd name="connsiteY4" fmla="*/ 152578 h 421325"/>
                    <a:gd name="connsiteX5" fmla="*/ 149665 w 1655918"/>
                    <a:gd name="connsiteY5" fmla="*/ 10360 h 421325"/>
                    <a:gd name="connsiteX6" fmla="*/ 148424 w 1655918"/>
                    <a:gd name="connsiteY6" fmla="*/ 9615 h 421325"/>
                    <a:gd name="connsiteX7" fmla="*/ 122860 w 1655918"/>
                    <a:gd name="connsiteY7" fmla="*/ 4900 h 421325"/>
                    <a:gd name="connsiteX8" fmla="*/ 1 w 1655918"/>
                    <a:gd name="connsiteY8" fmla="*/ 304227 h 421325"/>
                    <a:gd name="connsiteX9" fmla="*/ 32267 w 1655918"/>
                    <a:gd name="connsiteY9" fmla="*/ 304227 h 421325"/>
                    <a:gd name="connsiteX10" fmla="*/ 135022 w 1655918"/>
                    <a:gd name="connsiteY10" fmla="*/ 39151 h 421325"/>
                    <a:gd name="connsiteX11" fmla="*/ 627944 w 1655918"/>
                    <a:gd name="connsiteY11" fmla="*/ 271465 h 421325"/>
                    <a:gd name="connsiteX12" fmla="*/ 1160331 w 1655918"/>
                    <a:gd name="connsiteY12" fmla="*/ 397302 h 421325"/>
                    <a:gd name="connsiteX13" fmla="*/ 1463630 w 1655918"/>
                    <a:gd name="connsiteY13" fmla="*/ 418399 h 421325"/>
                    <a:gd name="connsiteX14" fmla="*/ 1480259 w 1655918"/>
                    <a:gd name="connsiteY14" fmla="*/ 419143 h 421325"/>
                    <a:gd name="connsiteX15" fmla="*/ 1646304 w 1655918"/>
                    <a:gd name="connsiteY15" fmla="*/ 317630 h 421325"/>
                    <a:gd name="connsiteX16" fmla="*/ 1639603 w 1655918"/>
                    <a:gd name="connsiteY16" fmla="*/ 279904 h 42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D2FE5282-BE5F-4B87-BD33-B09DBE8EEC74}"/>
                    </a:ext>
                  </a:extLst>
                </p:cNvPr>
                <p:cNvSpPr/>
                <p:nvPr/>
              </p:nvSpPr>
              <p:spPr>
                <a:xfrm>
                  <a:off x="8851990" y="4119473"/>
                  <a:ext cx="1238073" cy="1694220"/>
                </a:xfrm>
                <a:custGeom>
                  <a:avLst/>
                  <a:gdLst>
                    <a:gd name="connsiteX0" fmla="*/ 1174513 w 1238073"/>
                    <a:gd name="connsiteY0" fmla="*/ 1088367 h 1694220"/>
                    <a:gd name="connsiteX1" fmla="*/ 1133312 w 1238073"/>
                    <a:gd name="connsiteY1" fmla="*/ 1587991 h 1694220"/>
                    <a:gd name="connsiteX2" fmla="*/ 1123136 w 1238073"/>
                    <a:gd name="connsiteY2" fmla="*/ 1694220 h 1694220"/>
                    <a:gd name="connsiteX3" fmla="*/ 1155402 w 1238073"/>
                    <a:gd name="connsiteY3" fmla="*/ 1694220 h 1694220"/>
                    <a:gd name="connsiteX4" fmla="*/ 1184689 w 1238073"/>
                    <a:gd name="connsiteY4" fmla="*/ 1369080 h 1694220"/>
                    <a:gd name="connsiteX5" fmla="*/ 1221422 w 1238073"/>
                    <a:gd name="connsiteY5" fmla="*/ 869207 h 1694220"/>
                    <a:gd name="connsiteX6" fmla="*/ 1237307 w 1238073"/>
                    <a:gd name="connsiteY6" fmla="*/ 596189 h 1694220"/>
                    <a:gd name="connsiteX7" fmla="*/ 1237555 w 1238073"/>
                    <a:gd name="connsiteY7" fmla="*/ 593459 h 1694220"/>
                    <a:gd name="connsiteX8" fmla="*/ 1238052 w 1238073"/>
                    <a:gd name="connsiteY8" fmla="*/ 585516 h 1694220"/>
                    <a:gd name="connsiteX9" fmla="*/ 1210750 w 1238073"/>
                    <a:gd name="connsiteY9" fmla="*/ 574347 h 1694220"/>
                    <a:gd name="connsiteX10" fmla="*/ 734208 w 1238073"/>
                    <a:gd name="connsiteY10" fmla="*/ 403835 h 1694220"/>
                    <a:gd name="connsiteX11" fmla="*/ 270325 w 1238073"/>
                    <a:gd name="connsiteY11" fmla="*/ 164819 h 1694220"/>
                    <a:gd name="connsiteX12" fmla="*/ 23367 w 1238073"/>
                    <a:gd name="connsiteY12" fmla="*/ 2994 h 1694220"/>
                    <a:gd name="connsiteX13" fmla="*/ 6986 w 1238073"/>
                    <a:gd name="connsiteY13" fmla="*/ 30792 h 1694220"/>
                    <a:gd name="connsiteX14" fmla="*/ 455481 w 1238073"/>
                    <a:gd name="connsiteY14" fmla="*/ 306044 h 1694220"/>
                    <a:gd name="connsiteX15" fmla="*/ 934505 w 1238073"/>
                    <a:gd name="connsiteY15" fmla="*/ 518254 h 1694220"/>
                    <a:gd name="connsiteX16" fmla="*/ 1204545 w 1238073"/>
                    <a:gd name="connsiteY16" fmla="*/ 606117 h 1694220"/>
                    <a:gd name="connsiteX17" fmla="*/ 1174513 w 1238073"/>
                    <a:gd name="connsiteY17" fmla="*/ 1088367 h 169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" name="Graphic 4">
                <a:extLst>
                  <a:ext uri="{FF2B5EF4-FFF2-40B4-BE49-F238E27FC236}">
                    <a16:creationId xmlns:a16="http://schemas.microsoft.com/office/drawing/2014/main" id="{4F331544-E1FF-4148-B027-F08CF6135291}"/>
                  </a:ext>
                </a:extLst>
              </p:cNvPr>
              <p:cNvGrpSpPr/>
              <p:nvPr/>
            </p:nvGrpSpPr>
            <p:grpSpPr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166" name="Graphic 4">
                  <a:extLst>
                    <a:ext uri="{FF2B5EF4-FFF2-40B4-BE49-F238E27FC236}">
                      <a16:creationId xmlns:a16="http://schemas.microsoft.com/office/drawing/2014/main" id="{6B7D39DF-801E-489A-8552-B5FB9CA4602F}"/>
                    </a:ext>
                  </a:extLst>
                </p:cNvPr>
                <p:cNvGrpSpPr/>
                <p:nvPr/>
              </p:nvGrpSpPr>
              <p:grpSpPr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875F5A14-5642-4383-B640-35C92B73F3D3}"/>
                      </a:ext>
                    </a:extLst>
                  </p:cNvPr>
                  <p:cNvSpPr/>
                  <p:nvPr/>
                </p:nvSpPr>
                <p:spPr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connsiteX0" fmla="*/ 365333 w 399749"/>
                      <a:gd name="connsiteY0" fmla="*/ 350512 h 366442"/>
                      <a:gd name="connsiteX1" fmla="*/ 2963 w 399749"/>
                      <a:gd name="connsiteY1" fmla="*/ 143514 h 366442"/>
                      <a:gd name="connsiteX2" fmla="*/ 115893 w 399749"/>
                      <a:gd name="connsiteY2" fmla="*/ 8990 h 366442"/>
                      <a:gd name="connsiteX3" fmla="*/ 397103 w 399749"/>
                      <a:gd name="connsiteY3" fmla="*/ 179255 h 366442"/>
                      <a:gd name="connsiteX4" fmla="*/ 365333 w 399749"/>
                      <a:gd name="connsiteY4" fmla="*/ 350512 h 366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id="{8690BF6A-F637-4951-96D0-609CA315AEA4}"/>
                      </a:ext>
                    </a:extLst>
                  </p:cNvPr>
                  <p:cNvSpPr/>
                  <p:nvPr/>
                </p:nvSpPr>
                <p:spPr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connsiteX0" fmla="*/ 148504 w 187852"/>
                      <a:gd name="connsiteY0" fmla="*/ 217422 h 253914"/>
                      <a:gd name="connsiteX1" fmla="*/ 95886 w 187852"/>
                      <a:gd name="connsiteY1" fmla="*/ 253163 h 253914"/>
                      <a:gd name="connsiteX2" fmla="*/ 55678 w 187852"/>
                      <a:gd name="connsiteY2" fmla="*/ 151153 h 253914"/>
                      <a:gd name="connsiteX3" fmla="*/ 4053 w 187852"/>
                      <a:gd name="connsiteY3" fmla="*/ 114420 h 253914"/>
                      <a:gd name="connsiteX4" fmla="*/ 131875 w 187852"/>
                      <a:gd name="connsiteY4" fmla="*/ 73467 h 253914"/>
                      <a:gd name="connsiteX5" fmla="*/ 125918 w 187852"/>
                      <a:gd name="connsiteY5" fmla="*/ 0 h 253914"/>
                      <a:gd name="connsiteX6" fmla="*/ 185486 w 187852"/>
                      <a:gd name="connsiteY6" fmla="*/ 32762 h 253914"/>
                      <a:gd name="connsiteX7" fmla="*/ 148504 w 187852"/>
                      <a:gd name="connsiteY7" fmla="*/ 217422 h 253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" name="Graphic 4">
                  <a:extLst>
                    <a:ext uri="{FF2B5EF4-FFF2-40B4-BE49-F238E27FC236}">
                      <a16:creationId xmlns:a16="http://schemas.microsoft.com/office/drawing/2014/main" id="{78697F3D-B12C-4E75-B205-7A036141E63E}"/>
                    </a:ext>
                  </a:extLst>
                </p:cNvPr>
                <p:cNvGrpSpPr/>
                <p:nvPr/>
              </p:nvGrpSpPr>
              <p:grpSpPr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C89E2309-1BCB-4339-9E10-7D5933F57C33}"/>
                      </a:ext>
                    </a:extLst>
                  </p:cNvPr>
                  <p:cNvSpPr/>
                  <p:nvPr/>
                </p:nvSpPr>
                <p:spPr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connsiteX0" fmla="*/ 117263 w 360737"/>
                      <a:gd name="connsiteY0" fmla="*/ 419012 h 419012"/>
                      <a:gd name="connsiteX1" fmla="*/ 357519 w 360737"/>
                      <a:gd name="connsiteY1" fmla="*/ 77738 h 419012"/>
                      <a:gd name="connsiteX2" fmla="*/ 198176 w 360737"/>
                      <a:gd name="connsiteY2" fmla="*/ 3775 h 419012"/>
                      <a:gd name="connsiteX3" fmla="*/ 15750 w 360737"/>
                      <a:gd name="connsiteY3" fmla="*/ 277290 h 419012"/>
                      <a:gd name="connsiteX4" fmla="*/ 117263 w 360737"/>
                      <a:gd name="connsiteY4" fmla="*/ 419012 h 41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9CADF9B4-CB37-4DAE-9F31-BDC1B8B7FE75}"/>
                      </a:ext>
                    </a:extLst>
                  </p:cNvPr>
                  <p:cNvSpPr/>
                  <p:nvPr/>
                </p:nvSpPr>
                <p:spPr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connsiteX0" fmla="*/ 112186 w 207440"/>
                      <a:gd name="connsiteY0" fmla="*/ 206253 h 223465"/>
                      <a:gd name="connsiteX1" fmla="*/ 175229 w 207440"/>
                      <a:gd name="connsiteY1" fmla="*/ 216429 h 223465"/>
                      <a:gd name="connsiteX2" fmla="*/ 168279 w 207440"/>
                      <a:gd name="connsiteY2" fmla="*/ 106974 h 223465"/>
                      <a:gd name="connsiteX3" fmla="*/ 199304 w 207440"/>
                      <a:gd name="connsiteY3" fmla="*/ 51874 h 223465"/>
                      <a:gd name="connsiteX4" fmla="*/ 66021 w 207440"/>
                      <a:gd name="connsiteY4" fmla="*/ 68999 h 223465"/>
                      <a:gd name="connsiteX5" fmla="*/ 40208 w 207440"/>
                      <a:gd name="connsiteY5" fmla="*/ 0 h 223465"/>
                      <a:gd name="connsiteX6" fmla="*/ 0 w 207440"/>
                      <a:gd name="connsiteY6" fmla="*/ 54852 h 223465"/>
                      <a:gd name="connsiteX7" fmla="*/ 112186 w 207440"/>
                      <a:gd name="connsiteY7" fmla="*/ 206253 h 223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59BEF25B-351F-4CA6-A2D2-D1FFF877A956}"/>
                  </a:ext>
                </a:extLst>
              </p:cNvPr>
              <p:cNvSpPr/>
              <p:nvPr/>
            </p:nvSpPr>
            <p:spPr>
              <a:xfrm>
                <a:off x="9739193" y="2163838"/>
                <a:ext cx="1717291" cy="1797609"/>
              </a:xfrm>
              <a:custGeom>
                <a:avLst/>
                <a:gdLst>
                  <a:gd name="connsiteX0" fmla="*/ 1710234 w 1717291"/>
                  <a:gd name="connsiteY0" fmla="*/ 731782 h 1797609"/>
                  <a:gd name="connsiteX1" fmla="*/ 1676479 w 1717291"/>
                  <a:gd name="connsiteY1" fmla="*/ 1213039 h 1797609"/>
                  <a:gd name="connsiteX2" fmla="*/ 1494549 w 1717291"/>
                  <a:gd name="connsiteY2" fmla="*/ 1525025 h 1797609"/>
                  <a:gd name="connsiteX3" fmla="*/ 1074349 w 1717291"/>
                  <a:gd name="connsiteY3" fmla="*/ 1790101 h 1797609"/>
                  <a:gd name="connsiteX4" fmla="*/ 610465 w 1717291"/>
                  <a:gd name="connsiteY4" fmla="*/ 1756843 h 1797609"/>
                  <a:gd name="connsiteX5" fmla="*/ 278623 w 1717291"/>
                  <a:gd name="connsiteY5" fmla="*/ 1539917 h 1797609"/>
                  <a:gd name="connsiteX6" fmla="*/ 49536 w 1717291"/>
                  <a:gd name="connsiteY6" fmla="*/ 1101350 h 1797609"/>
                  <a:gd name="connsiteX7" fmla="*/ 42338 w 1717291"/>
                  <a:gd name="connsiteY7" fmla="*/ 541661 h 1797609"/>
                  <a:gd name="connsiteX8" fmla="*/ 681946 w 1717291"/>
                  <a:gd name="connsiteY8" fmla="*/ 22429 h 1797609"/>
                  <a:gd name="connsiteX9" fmla="*/ 1448880 w 1717291"/>
                  <a:gd name="connsiteY9" fmla="*/ 194431 h 1797609"/>
                  <a:gd name="connsiteX10" fmla="*/ 1710234 w 1717291"/>
                  <a:gd name="connsiteY10" fmla="*/ 731782 h 179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8" name="Graphic 4">
                <a:extLst>
                  <a:ext uri="{FF2B5EF4-FFF2-40B4-BE49-F238E27FC236}">
                    <a16:creationId xmlns:a16="http://schemas.microsoft.com/office/drawing/2014/main" id="{2B2350C5-C8EC-49B1-AC8C-2EFCA70D6A0E}"/>
                  </a:ext>
                </a:extLst>
              </p:cNvPr>
              <p:cNvGrpSpPr/>
              <p:nvPr/>
            </p:nvGrpSpPr>
            <p:grpSpPr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145" name="Graphic 4">
                  <a:extLst>
                    <a:ext uri="{FF2B5EF4-FFF2-40B4-BE49-F238E27FC236}">
                      <a16:creationId xmlns:a16="http://schemas.microsoft.com/office/drawing/2014/main" id="{9D878CAC-A9AF-4A2C-A61B-91B85C471B8D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160" name="Picture 159">
                    <a:extLst>
                      <a:ext uri="{FF2B5EF4-FFF2-40B4-BE49-F238E27FC236}">
                        <a16:creationId xmlns:a16="http://schemas.microsoft.com/office/drawing/2014/main" id="{0C2E84D6-F62E-484A-8723-ACD8A9FB1F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161" name="Graphic 4">
                    <a:extLst>
                      <a:ext uri="{FF2B5EF4-FFF2-40B4-BE49-F238E27FC236}">
                        <a16:creationId xmlns:a16="http://schemas.microsoft.com/office/drawing/2014/main" id="{23B5C9AD-AD79-46A7-BBB4-2E77086AC60B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162" name="Freeform: Shape 161">
                      <a:extLst>
                        <a:ext uri="{FF2B5EF4-FFF2-40B4-BE49-F238E27FC236}">
                          <a16:creationId xmlns:a16="http://schemas.microsoft.com/office/drawing/2014/main" id="{BEBADA31-428B-4602-8851-8FAA062C49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" name="Freeform: Shape 162">
                      <a:extLst>
                        <a:ext uri="{FF2B5EF4-FFF2-40B4-BE49-F238E27FC236}">
                          <a16:creationId xmlns:a16="http://schemas.microsoft.com/office/drawing/2014/main" id="{949AA62E-B07E-41AF-ADDD-5FDAF369FF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" name="Freeform: Shape 163">
                      <a:extLst>
                        <a:ext uri="{FF2B5EF4-FFF2-40B4-BE49-F238E27FC236}">
                          <a16:creationId xmlns:a16="http://schemas.microsoft.com/office/drawing/2014/main" id="{D424D9A4-80D1-43B2-826E-5A7350B98B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" name="Freeform: Shape 164">
                      <a:extLst>
                        <a:ext uri="{FF2B5EF4-FFF2-40B4-BE49-F238E27FC236}">
                          <a16:creationId xmlns:a16="http://schemas.microsoft.com/office/drawing/2014/main" id="{274EDD94-5990-48A0-995B-F34EDFBDC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6" name="Graphic 4">
                  <a:extLst>
                    <a:ext uri="{FF2B5EF4-FFF2-40B4-BE49-F238E27FC236}">
                      <a16:creationId xmlns:a16="http://schemas.microsoft.com/office/drawing/2014/main" id="{E6B0846D-9A6D-452D-94C2-CA4ACCAE7899}"/>
                    </a:ext>
                  </a:extLst>
                </p:cNvPr>
                <p:cNvGrpSpPr/>
                <p:nvPr/>
              </p:nvGrpSpPr>
              <p:grpSpPr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0EB8174B-10E5-4648-BCF2-30A687F8A728}"/>
                      </a:ext>
                    </a:extLst>
                  </p:cNvPr>
                  <p:cNvSpPr/>
                  <p:nvPr/>
                </p:nvSpPr>
                <p:spPr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7" name="Graphic 4">
                    <a:extLst>
                      <a:ext uri="{FF2B5EF4-FFF2-40B4-BE49-F238E27FC236}">
                        <a16:creationId xmlns:a16="http://schemas.microsoft.com/office/drawing/2014/main" id="{EBB8AA8C-F098-4819-811C-CFBE769C5D08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158" name="Freeform: Shape 157">
                      <a:extLst>
                        <a:ext uri="{FF2B5EF4-FFF2-40B4-BE49-F238E27FC236}">
                          <a16:creationId xmlns:a16="http://schemas.microsoft.com/office/drawing/2014/main" id="{9B3DBA56-84CD-43CB-9C41-D2A6488CE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" name="Freeform: Shape 158">
                      <a:extLst>
                        <a:ext uri="{FF2B5EF4-FFF2-40B4-BE49-F238E27FC236}">
                          <a16:creationId xmlns:a16="http://schemas.microsoft.com/office/drawing/2014/main" id="{1178C409-B4E0-4B9B-A196-F9328AD6FA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7" name="Graphic 4">
                  <a:extLst>
                    <a:ext uri="{FF2B5EF4-FFF2-40B4-BE49-F238E27FC236}">
                      <a16:creationId xmlns:a16="http://schemas.microsoft.com/office/drawing/2014/main" id="{BFAE0A90-6367-4C3B-AE83-4BD63A4796D1}"/>
                    </a:ext>
                  </a:extLst>
                </p:cNvPr>
                <p:cNvGrpSpPr/>
                <p:nvPr/>
              </p:nvGrpSpPr>
              <p:grpSpPr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id="{6DDA0000-020C-45CF-9AC6-A40BA27D49F3}"/>
                      </a:ext>
                    </a:extLst>
                  </p:cNvPr>
                  <p:cNvSpPr/>
                  <p:nvPr/>
                </p:nvSpPr>
                <p:spPr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3" name="Graphic 4">
                    <a:extLst>
                      <a:ext uri="{FF2B5EF4-FFF2-40B4-BE49-F238E27FC236}">
                        <a16:creationId xmlns:a16="http://schemas.microsoft.com/office/drawing/2014/main" id="{616A3CEA-6424-4AEF-A10C-7578519AA3CD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154" name="Freeform: Shape 153">
                      <a:extLst>
                        <a:ext uri="{FF2B5EF4-FFF2-40B4-BE49-F238E27FC236}">
                          <a16:creationId xmlns:a16="http://schemas.microsoft.com/office/drawing/2014/main" id="{6C7BA896-3CA9-43A9-B324-72A2F7EB71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" name="Freeform: Shape 154">
                      <a:extLst>
                        <a:ext uri="{FF2B5EF4-FFF2-40B4-BE49-F238E27FC236}">
                          <a16:creationId xmlns:a16="http://schemas.microsoft.com/office/drawing/2014/main" id="{6B54AC55-C34C-4897-8BF5-8BC9EC556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4D2538B4-C898-4A78-80BF-6330A668EC78}"/>
                    </a:ext>
                  </a:extLst>
                </p:cNvPr>
                <p:cNvSpPr/>
                <p:nvPr/>
              </p:nvSpPr>
              <p:spPr>
                <a:xfrm>
                  <a:off x="10541465" y="3186211"/>
                  <a:ext cx="96026" cy="69612"/>
                </a:xfrm>
                <a:custGeom>
                  <a:avLst/>
                  <a:gdLst>
                    <a:gd name="connsiteX0" fmla="*/ 1292 w 96026"/>
                    <a:gd name="connsiteY0" fmla="*/ 9233 h 69612"/>
                    <a:gd name="connsiteX1" fmla="*/ 51 w 96026"/>
                    <a:gd name="connsiteY1" fmla="*/ 15438 h 69612"/>
                    <a:gd name="connsiteX2" fmla="*/ 32813 w 96026"/>
                    <a:gd name="connsiteY2" fmla="*/ 66567 h 69612"/>
                    <a:gd name="connsiteX3" fmla="*/ 94118 w 96026"/>
                    <a:gd name="connsiteY3" fmla="*/ 44725 h 69612"/>
                    <a:gd name="connsiteX4" fmla="*/ 91884 w 96026"/>
                    <a:gd name="connsiteY4" fmla="*/ 29585 h 69612"/>
                    <a:gd name="connsiteX5" fmla="*/ 76744 w 96026"/>
                    <a:gd name="connsiteY5" fmla="*/ 31819 h 69612"/>
                    <a:gd name="connsiteX6" fmla="*/ 73021 w 96026"/>
                    <a:gd name="connsiteY6" fmla="*/ 37279 h 69612"/>
                    <a:gd name="connsiteX7" fmla="*/ 42493 w 96026"/>
                    <a:gd name="connsiteY7" fmla="*/ 40258 h 69612"/>
                    <a:gd name="connsiteX8" fmla="*/ 24871 w 96026"/>
                    <a:gd name="connsiteY8" fmla="*/ 21147 h 69612"/>
                    <a:gd name="connsiteX9" fmla="*/ 21148 w 96026"/>
                    <a:gd name="connsiteY9" fmla="*/ 4021 h 69612"/>
                    <a:gd name="connsiteX10" fmla="*/ 7000 w 96026"/>
                    <a:gd name="connsiteY10" fmla="*/ 1787 h 69612"/>
                    <a:gd name="connsiteX11" fmla="*/ 1292 w 96026"/>
                    <a:gd name="connsiteY11" fmla="*/ 9233 h 6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49" name="Graphic 4">
                  <a:extLst>
                    <a:ext uri="{FF2B5EF4-FFF2-40B4-BE49-F238E27FC236}">
                      <a16:creationId xmlns:a16="http://schemas.microsoft.com/office/drawing/2014/main" id="{FD98C6B7-44F6-4A5F-B3DF-937F39BB2015}"/>
                    </a:ext>
                  </a:extLst>
                </p:cNvPr>
                <p:cNvGrpSpPr/>
                <p:nvPr/>
              </p:nvGrpSpPr>
              <p:grpSpPr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0742B86E-A330-4E62-AED7-E2072D567F16}"/>
                      </a:ext>
                    </a:extLst>
                  </p:cNvPr>
                  <p:cNvSpPr/>
                  <p:nvPr/>
                </p:nvSpPr>
                <p:spPr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connsiteX0" fmla="*/ 321436 w 331623"/>
                      <a:gd name="connsiteY0" fmla="*/ 155372 h 262281"/>
                      <a:gd name="connsiteX1" fmla="*/ 302822 w 331623"/>
                      <a:gd name="connsiteY1" fmla="*/ 0 h 262281"/>
                      <a:gd name="connsiteX2" fmla="*/ 2501 w 331623"/>
                      <a:gd name="connsiteY2" fmla="*/ 66766 h 262281"/>
                      <a:gd name="connsiteX3" fmla="*/ 98058 w 331623"/>
                      <a:gd name="connsiteY3" fmla="*/ 248447 h 262281"/>
                      <a:gd name="connsiteX4" fmla="*/ 293638 w 331623"/>
                      <a:gd name="connsiteY4" fmla="*/ 204019 h 262281"/>
                      <a:gd name="connsiteX5" fmla="*/ 321436 w 331623"/>
                      <a:gd name="connsiteY5" fmla="*/ 155372 h 262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id="{1A760CD6-443D-4C52-9045-6F2853DF5517}"/>
                      </a:ext>
                    </a:extLst>
                  </p:cNvPr>
                  <p:cNvSpPr/>
                  <p:nvPr/>
                </p:nvSpPr>
                <p:spPr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connsiteX0" fmla="*/ 328071 w 347239"/>
                      <a:gd name="connsiteY0" fmla="*/ 42687 h 279569"/>
                      <a:gd name="connsiteX1" fmla="*/ 300521 w 347239"/>
                      <a:gd name="connsiteY1" fmla="*/ 57331 h 279569"/>
                      <a:gd name="connsiteX2" fmla="*/ 253859 w 347239"/>
                      <a:gd name="connsiteY2" fmla="*/ 229333 h 279569"/>
                      <a:gd name="connsiteX3" fmla="*/ 67462 w 347239"/>
                      <a:gd name="connsiteY3" fmla="*/ 193840 h 279569"/>
                      <a:gd name="connsiteX4" fmla="*/ 31473 w 347239"/>
                      <a:gd name="connsiteY4" fmla="*/ 93816 h 279569"/>
                      <a:gd name="connsiteX5" fmla="*/ 302258 w 347239"/>
                      <a:gd name="connsiteY5" fmla="*/ 30774 h 279569"/>
                      <a:gd name="connsiteX6" fmla="*/ 295557 w 347239"/>
                      <a:gd name="connsiteY6" fmla="*/ 493 h 279569"/>
                      <a:gd name="connsiteX7" fmla="*/ 11617 w 347239"/>
                      <a:gd name="connsiteY7" fmla="*/ 66514 h 279569"/>
                      <a:gd name="connsiteX8" fmla="*/ 448 w 347239"/>
                      <a:gd name="connsiteY8" fmla="*/ 85129 h 279569"/>
                      <a:gd name="connsiteX9" fmla="*/ 133731 w 347239"/>
                      <a:gd name="connsiteY9" fmla="*/ 273512 h 279569"/>
                      <a:gd name="connsiteX10" fmla="*/ 337254 w 347239"/>
                      <a:gd name="connsiteY10" fmla="*/ 173736 h 279569"/>
                      <a:gd name="connsiteX11" fmla="*/ 328071 w 347239"/>
                      <a:gd name="connsiteY11" fmla="*/ 42687 h 279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00F3249F-D086-4EAF-92A2-56CD2A58873E}"/>
                  </a:ext>
                </a:extLst>
              </p:cNvPr>
              <p:cNvSpPr/>
              <p:nvPr/>
            </p:nvSpPr>
            <p:spPr>
              <a:xfrm>
                <a:off x="9601091" y="2013028"/>
                <a:ext cx="1398042" cy="1171860"/>
              </a:xfrm>
              <a:custGeom>
                <a:avLst/>
                <a:gdLst>
                  <a:gd name="connsiteX0" fmla="*/ 50632 w 1398042"/>
                  <a:gd name="connsiteY0" fmla="*/ 740871 h 1171860"/>
                  <a:gd name="connsiteX1" fmla="*/ 110945 w 1398042"/>
                  <a:gd name="connsiteY1" fmla="*/ 494409 h 1171860"/>
                  <a:gd name="connsiteX2" fmla="*/ 543059 w 1398042"/>
                  <a:gd name="connsiteY2" fmla="*/ 47155 h 1171860"/>
                  <a:gd name="connsiteX3" fmla="*/ 1142459 w 1398042"/>
                  <a:gd name="connsiteY3" fmla="*/ 90590 h 1171860"/>
                  <a:gd name="connsiteX4" fmla="*/ 1352683 w 1398042"/>
                  <a:gd name="connsiteY4" fmla="*/ 296347 h 1171860"/>
                  <a:gd name="connsiteX5" fmla="*/ 1376014 w 1398042"/>
                  <a:gd name="connsiteY5" fmla="*/ 593689 h 1171860"/>
                  <a:gd name="connsiteX6" fmla="*/ 667655 w 1398042"/>
                  <a:gd name="connsiteY6" fmla="*/ 606843 h 1171860"/>
                  <a:gd name="connsiteX7" fmla="*/ 480265 w 1398042"/>
                  <a:gd name="connsiteY7" fmla="*/ 919574 h 1171860"/>
                  <a:gd name="connsiteX8" fmla="*/ 236781 w 1398042"/>
                  <a:gd name="connsiteY8" fmla="*/ 1146179 h 1171860"/>
                  <a:gd name="connsiteX9" fmla="*/ 0 w 1398042"/>
                  <a:gd name="connsiteY9" fmla="*/ 1138237 h 1171860"/>
                  <a:gd name="connsiteX10" fmla="*/ 29287 w 1398042"/>
                  <a:gd name="connsiteY10" fmla="*/ 915354 h 1171860"/>
                  <a:gd name="connsiteX11" fmla="*/ 50632 w 1398042"/>
                  <a:gd name="connsiteY11" fmla="*/ 740871 h 117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575D20B-B9CA-4A72-AC1D-BEA1A0F5F546}"/>
                  </a:ext>
                </a:extLst>
              </p:cNvPr>
              <p:cNvSpPr/>
              <p:nvPr/>
            </p:nvSpPr>
            <p:spPr>
              <a:xfrm>
                <a:off x="10687705" y="2091912"/>
                <a:ext cx="798520" cy="1364801"/>
              </a:xfrm>
              <a:custGeom>
                <a:avLst/>
                <a:gdLst>
                  <a:gd name="connsiteX0" fmla="*/ 0 w 798520"/>
                  <a:gd name="connsiteY0" fmla="*/ 65068 h 1364801"/>
                  <a:gd name="connsiteX1" fmla="*/ 364604 w 798520"/>
                  <a:gd name="connsiteY1" fmla="*/ 47694 h 1364801"/>
                  <a:gd name="connsiteX2" fmla="*/ 614044 w 798520"/>
                  <a:gd name="connsiteY2" fmla="*/ 323443 h 1364801"/>
                  <a:gd name="connsiteX3" fmla="*/ 797959 w 798520"/>
                  <a:gd name="connsiteY3" fmla="*/ 894797 h 1364801"/>
                  <a:gd name="connsiteX4" fmla="*/ 769168 w 798520"/>
                  <a:gd name="connsiteY4" fmla="*/ 1349001 h 1364801"/>
                  <a:gd name="connsiteX5" fmla="*/ 601634 w 798520"/>
                  <a:gd name="connsiteY5" fmla="*/ 740914 h 1364801"/>
                  <a:gd name="connsiteX6" fmla="*/ 369320 w 798520"/>
                  <a:gd name="connsiteY6" fmla="*/ 646598 h 1364801"/>
                  <a:gd name="connsiteX7" fmla="*/ 82402 w 798520"/>
                  <a:gd name="connsiteY7" fmla="*/ 356702 h 1364801"/>
                  <a:gd name="connsiteX8" fmla="*/ 0 w 798520"/>
                  <a:gd name="connsiteY8" fmla="*/ 65068 h 13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B101C6E-6F85-4298-91D8-75DC3FBCDAF2}"/>
                  </a:ext>
                </a:extLst>
              </p:cNvPr>
              <p:cNvSpPr/>
              <p:nvPr/>
            </p:nvSpPr>
            <p:spPr>
              <a:xfrm>
                <a:off x="9734008" y="2408385"/>
                <a:ext cx="1075313" cy="1458932"/>
              </a:xfrm>
              <a:custGeom>
                <a:avLst/>
                <a:gdLst>
                  <a:gd name="connsiteX0" fmla="*/ 4833 w 1075313"/>
                  <a:gd name="connsiteY0" fmla="*/ 516274 h 1458932"/>
                  <a:gd name="connsiteX1" fmla="*/ 232679 w 1075313"/>
                  <a:gd name="connsiteY1" fmla="*/ 1458933 h 1458932"/>
                  <a:gd name="connsiteX2" fmla="*/ 299196 w 1075313"/>
                  <a:gd name="connsiteY2" fmla="*/ 653776 h 1458932"/>
                  <a:gd name="connsiteX3" fmla="*/ 385321 w 1075313"/>
                  <a:gd name="connsiteY3" fmla="*/ 550525 h 1458932"/>
                  <a:gd name="connsiteX4" fmla="*/ 635506 w 1075313"/>
                  <a:gd name="connsiteY4" fmla="*/ 187907 h 1458932"/>
                  <a:gd name="connsiteX5" fmla="*/ 1075314 w 1075313"/>
                  <a:gd name="connsiteY5" fmla="*/ 44448 h 1458932"/>
                  <a:gd name="connsiteX6" fmla="*/ 630790 w 1075313"/>
                  <a:gd name="connsiteY6" fmla="*/ 5481 h 1458932"/>
                  <a:gd name="connsiteX7" fmla="*/ 4833 w 1075313"/>
                  <a:gd name="connsiteY7" fmla="*/ 516274 h 145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82D943FF-5478-49D1-944B-3AFD85796BD2}"/>
                  </a:ext>
                </a:extLst>
              </p:cNvPr>
              <p:cNvSpPr/>
              <p:nvPr/>
            </p:nvSpPr>
            <p:spPr>
              <a:xfrm>
                <a:off x="11340404" y="2720912"/>
                <a:ext cx="93283" cy="358188"/>
              </a:xfrm>
              <a:custGeom>
                <a:avLst/>
                <a:gdLst>
                  <a:gd name="connsiteX0" fmla="*/ 31088 w 93283"/>
                  <a:gd name="connsiteY0" fmla="*/ 8166 h 358188"/>
                  <a:gd name="connsiteX1" fmla="*/ 8006 w 93283"/>
                  <a:gd name="connsiteY1" fmla="*/ 2209 h 358188"/>
                  <a:gd name="connsiteX2" fmla="*/ 2049 w 93283"/>
                  <a:gd name="connsiteY2" fmla="*/ 25292 h 358188"/>
                  <a:gd name="connsiteX3" fmla="*/ 58887 w 93283"/>
                  <a:gd name="connsiteY3" fmla="*/ 341994 h 358188"/>
                  <a:gd name="connsiteX4" fmla="*/ 92641 w 93283"/>
                  <a:gd name="connsiteY4" fmla="*/ 341994 h 358188"/>
                  <a:gd name="connsiteX5" fmla="*/ 31088 w 93283"/>
                  <a:gd name="connsiteY5" fmla="*/ 8166 h 35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17F70488-1240-46FB-B8C3-C4947E3CAAE8}"/>
                  </a:ext>
                </a:extLst>
              </p:cNvPr>
              <p:cNvSpPr/>
              <p:nvPr/>
            </p:nvSpPr>
            <p:spPr>
              <a:xfrm>
                <a:off x="10891771" y="2271971"/>
                <a:ext cx="259449" cy="202433"/>
              </a:xfrm>
              <a:custGeom>
                <a:avLst/>
                <a:gdLst>
                  <a:gd name="connsiteX0" fmla="*/ 256839 w 259449"/>
                  <a:gd name="connsiteY0" fmla="*/ 177387 h 202433"/>
                  <a:gd name="connsiteX1" fmla="*/ 20801 w 259449"/>
                  <a:gd name="connsiteY1" fmla="*/ 669 h 202433"/>
                  <a:gd name="connsiteX2" fmla="*/ 11867 w 259449"/>
                  <a:gd name="connsiteY2" fmla="*/ 33184 h 202433"/>
                  <a:gd name="connsiteX3" fmla="*/ 227800 w 259449"/>
                  <a:gd name="connsiteY3" fmla="*/ 194513 h 202433"/>
                  <a:gd name="connsiteX4" fmla="*/ 256839 w 259449"/>
                  <a:gd name="connsiteY4" fmla="*/ 177387 h 20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36D25F09-D1AF-4529-BAE2-1AFE9B4B2EBE}"/>
                  </a:ext>
                </a:extLst>
              </p:cNvPr>
              <p:cNvSpPr/>
              <p:nvPr/>
            </p:nvSpPr>
            <p:spPr>
              <a:xfrm>
                <a:off x="10628716" y="1992570"/>
                <a:ext cx="150160" cy="133636"/>
              </a:xfrm>
              <a:custGeom>
                <a:avLst/>
                <a:gdLst>
                  <a:gd name="connsiteX0" fmla="*/ 118060 w 150160"/>
                  <a:gd name="connsiteY0" fmla="*/ 29886 h 133636"/>
                  <a:gd name="connsiteX1" fmla="*/ 92247 w 150160"/>
                  <a:gd name="connsiteY1" fmla="*/ 98389 h 133636"/>
                  <a:gd name="connsiteX2" fmla="*/ 28212 w 150160"/>
                  <a:gd name="connsiteY2" fmla="*/ 4074 h 133636"/>
                  <a:gd name="connsiteX3" fmla="*/ 5378 w 150160"/>
                  <a:gd name="connsiteY3" fmla="*/ 26908 h 133636"/>
                  <a:gd name="connsiteX4" fmla="*/ 65690 w 150160"/>
                  <a:gd name="connsiteY4" fmla="*/ 122216 h 133636"/>
                  <a:gd name="connsiteX5" fmla="*/ 95722 w 150160"/>
                  <a:gd name="connsiteY5" fmla="*/ 124946 h 133636"/>
                  <a:gd name="connsiteX6" fmla="*/ 120046 w 150160"/>
                  <a:gd name="connsiteY6" fmla="*/ 116011 h 133636"/>
                  <a:gd name="connsiteX7" fmla="*/ 149085 w 150160"/>
                  <a:gd name="connsiteY7" fmla="*/ 38325 h 133636"/>
                  <a:gd name="connsiteX8" fmla="*/ 118060 w 150160"/>
                  <a:gd name="connsiteY8" fmla="*/ 29886 h 13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85F70FFB-64E1-44DA-8783-F236610A7B46}"/>
                  </a:ext>
                </a:extLst>
              </p:cNvPr>
              <p:cNvSpPr/>
              <p:nvPr/>
            </p:nvSpPr>
            <p:spPr>
              <a:xfrm>
                <a:off x="9766606" y="2155228"/>
                <a:ext cx="1006303" cy="547190"/>
              </a:xfrm>
              <a:custGeom>
                <a:avLst/>
                <a:gdLst>
                  <a:gd name="connsiteX0" fmla="*/ 994070 w 1006303"/>
                  <a:gd name="connsiteY0" fmla="*/ 66781 h 547190"/>
                  <a:gd name="connsiteX1" fmla="*/ 513805 w 1006303"/>
                  <a:gd name="connsiteY1" fmla="*/ 34515 h 547190"/>
                  <a:gd name="connsiteX2" fmla="*/ 332372 w 1006303"/>
                  <a:gd name="connsiteY2" fmla="*/ 174251 h 547190"/>
                  <a:gd name="connsiteX3" fmla="*/ 198592 w 1006303"/>
                  <a:gd name="connsiteY3" fmla="*/ 357918 h 547190"/>
                  <a:gd name="connsiteX4" fmla="*/ 10954 w 1006303"/>
                  <a:gd name="connsiteY4" fmla="*/ 515028 h 547190"/>
                  <a:gd name="connsiteX5" fmla="*/ 19641 w 1006303"/>
                  <a:gd name="connsiteY5" fmla="*/ 546053 h 547190"/>
                  <a:gd name="connsiteX6" fmla="*/ 323685 w 1006303"/>
                  <a:gd name="connsiteY6" fmla="*/ 237790 h 547190"/>
                  <a:gd name="connsiteX7" fmla="*/ 486503 w 1006303"/>
                  <a:gd name="connsiteY7" fmla="*/ 83162 h 547190"/>
                  <a:gd name="connsiteX8" fmla="*/ 711371 w 1006303"/>
                  <a:gd name="connsiteY8" fmla="*/ 32281 h 547190"/>
                  <a:gd name="connsiteX9" fmla="*/ 985879 w 1006303"/>
                  <a:gd name="connsiteY9" fmla="*/ 98054 h 547190"/>
                  <a:gd name="connsiteX10" fmla="*/ 1005735 w 1006303"/>
                  <a:gd name="connsiteY10" fmla="*/ 86885 h 547190"/>
                  <a:gd name="connsiteX11" fmla="*/ 994070 w 1006303"/>
                  <a:gd name="connsiteY11" fmla="*/ 66781 h 54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4BD32C5-9DAB-4A88-819F-DFFEEE9BF8EA}"/>
                  </a:ext>
                </a:extLst>
              </p:cNvPr>
              <p:cNvSpPr/>
              <p:nvPr/>
            </p:nvSpPr>
            <p:spPr>
              <a:xfrm>
                <a:off x="10490715" y="2296659"/>
                <a:ext cx="304756" cy="62193"/>
              </a:xfrm>
              <a:custGeom>
                <a:avLst/>
                <a:gdLst>
                  <a:gd name="connsiteX0" fmla="*/ 293787 w 304756"/>
                  <a:gd name="connsiteY0" fmla="*/ 22643 h 62193"/>
                  <a:gd name="connsiteX1" fmla="*/ 8359 w 304756"/>
                  <a:gd name="connsiteY1" fmla="*/ 32819 h 62193"/>
                  <a:gd name="connsiteX2" fmla="*/ 24740 w 304756"/>
                  <a:gd name="connsiteY2" fmla="*/ 60618 h 62193"/>
                  <a:gd name="connsiteX3" fmla="*/ 285348 w 304756"/>
                  <a:gd name="connsiteY3" fmla="*/ 53668 h 62193"/>
                  <a:gd name="connsiteX4" fmla="*/ 293787 w 304756"/>
                  <a:gd name="connsiteY4" fmla="*/ 22643 h 6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B84CC6E3-F42C-4586-847A-CE70560BE093}"/>
                  </a:ext>
                </a:extLst>
              </p:cNvPr>
              <p:cNvSpPr/>
              <p:nvPr/>
            </p:nvSpPr>
            <p:spPr>
              <a:xfrm>
                <a:off x="9579252" y="2005716"/>
                <a:ext cx="1708636" cy="1925375"/>
              </a:xfrm>
              <a:custGeom>
                <a:avLst/>
                <a:gdLst>
                  <a:gd name="connsiteX0" fmla="*/ 1696932 w 1708636"/>
                  <a:gd name="connsiteY0" fmla="*/ 819912 h 1925375"/>
                  <a:gd name="connsiteX1" fmla="*/ 1314210 w 1708636"/>
                  <a:gd name="connsiteY1" fmla="*/ 569479 h 1925375"/>
                  <a:gd name="connsiteX2" fmla="*/ 1235531 w 1708636"/>
                  <a:gd name="connsiteY2" fmla="*/ 462754 h 1925375"/>
                  <a:gd name="connsiteX3" fmla="*/ 1213193 w 1708636"/>
                  <a:gd name="connsiteY3" fmla="*/ 457045 h 1925375"/>
                  <a:gd name="connsiteX4" fmla="*/ 1202769 w 1708636"/>
                  <a:gd name="connsiteY4" fmla="*/ 446869 h 1925375"/>
                  <a:gd name="connsiteX5" fmla="*/ 831960 w 1708636"/>
                  <a:gd name="connsiteY5" fmla="*/ 543170 h 1925375"/>
                  <a:gd name="connsiteX6" fmla="*/ 574081 w 1708636"/>
                  <a:gd name="connsiteY6" fmla="*/ 896853 h 1925375"/>
                  <a:gd name="connsiteX7" fmla="*/ 397116 w 1708636"/>
                  <a:gd name="connsiteY7" fmla="*/ 1037334 h 1925375"/>
                  <a:gd name="connsiteX8" fmla="*/ 393641 w 1708636"/>
                  <a:gd name="connsiteY8" fmla="*/ 1036838 h 1925375"/>
                  <a:gd name="connsiteX9" fmla="*/ 442784 w 1708636"/>
                  <a:gd name="connsiteY9" fmla="*/ 971561 h 1925375"/>
                  <a:gd name="connsiteX10" fmla="*/ 414986 w 1708636"/>
                  <a:gd name="connsiteY10" fmla="*/ 955180 h 1925375"/>
                  <a:gd name="connsiteX11" fmla="*/ 245962 w 1708636"/>
                  <a:gd name="connsiteY11" fmla="*/ 1124204 h 1925375"/>
                  <a:gd name="connsiteX12" fmla="*/ 181927 w 1708636"/>
                  <a:gd name="connsiteY12" fmla="*/ 1146790 h 1925375"/>
                  <a:gd name="connsiteX13" fmla="*/ 157356 w 1708636"/>
                  <a:gd name="connsiteY13" fmla="*/ 1151009 h 1925375"/>
                  <a:gd name="connsiteX14" fmla="*/ 35242 w 1708636"/>
                  <a:gd name="connsiteY14" fmla="*/ 1139592 h 1925375"/>
                  <a:gd name="connsiteX15" fmla="*/ 93320 w 1708636"/>
                  <a:gd name="connsiteY15" fmla="*/ 773995 h 1925375"/>
                  <a:gd name="connsiteX16" fmla="*/ 197067 w 1708636"/>
                  <a:gd name="connsiteY16" fmla="*/ 433218 h 1925375"/>
                  <a:gd name="connsiteX17" fmla="*/ 686515 w 1708636"/>
                  <a:gd name="connsiteY17" fmla="*/ 51985 h 1925375"/>
                  <a:gd name="connsiteX18" fmla="*/ 1078917 w 1708636"/>
                  <a:gd name="connsiteY18" fmla="*/ 68614 h 1925375"/>
                  <a:gd name="connsiteX19" fmla="*/ 1087853 w 1708636"/>
                  <a:gd name="connsiteY19" fmla="*/ 36100 h 1925375"/>
                  <a:gd name="connsiteX20" fmla="*/ 411759 w 1708636"/>
                  <a:gd name="connsiteY20" fmla="*/ 138110 h 1925375"/>
                  <a:gd name="connsiteX21" fmla="*/ 193096 w 1708636"/>
                  <a:gd name="connsiteY21" fmla="*/ 371168 h 1925375"/>
                  <a:gd name="connsiteX22" fmla="*/ 71230 w 1708636"/>
                  <a:gd name="connsiteY22" fmla="*/ 710208 h 1925375"/>
                  <a:gd name="connsiteX23" fmla="*/ 246 w 1708636"/>
                  <a:gd name="connsiteY23" fmla="*/ 1147038 h 1925375"/>
                  <a:gd name="connsiteX24" fmla="*/ 18116 w 1708636"/>
                  <a:gd name="connsiteY24" fmla="*/ 1168135 h 1925375"/>
                  <a:gd name="connsiteX25" fmla="*/ 159341 w 1708636"/>
                  <a:gd name="connsiteY25" fmla="*/ 1183275 h 1925375"/>
                  <a:gd name="connsiteX26" fmla="*/ 205506 w 1708636"/>
                  <a:gd name="connsiteY26" fmla="*/ 1364460 h 1925375"/>
                  <a:gd name="connsiteX27" fmla="*/ 196819 w 1708636"/>
                  <a:gd name="connsiteY27" fmla="*/ 1364460 h 1925375"/>
                  <a:gd name="connsiteX28" fmla="*/ 78925 w 1708636"/>
                  <a:gd name="connsiteY28" fmla="*/ 1425765 h 1925375"/>
                  <a:gd name="connsiteX29" fmla="*/ 64033 w 1708636"/>
                  <a:gd name="connsiteY29" fmla="*/ 1559048 h 1925375"/>
                  <a:gd name="connsiteX30" fmla="*/ 264577 w 1708636"/>
                  <a:gd name="connsiteY30" fmla="*/ 1741474 h 1925375"/>
                  <a:gd name="connsiteX31" fmla="*/ 335562 w 1708636"/>
                  <a:gd name="connsiteY31" fmla="*/ 1750409 h 1925375"/>
                  <a:gd name="connsiteX32" fmla="*/ 384457 w 1708636"/>
                  <a:gd name="connsiteY32" fmla="*/ 1869545 h 1925375"/>
                  <a:gd name="connsiteX33" fmla="*/ 412256 w 1708636"/>
                  <a:gd name="connsiteY33" fmla="*/ 1853163 h 1925375"/>
                  <a:gd name="connsiteX34" fmla="*/ 400590 w 1708636"/>
                  <a:gd name="connsiteY34" fmla="*/ 1827847 h 1925375"/>
                  <a:gd name="connsiteX35" fmla="*/ 411015 w 1708636"/>
                  <a:gd name="connsiteY35" fmla="*/ 1808984 h 1925375"/>
                  <a:gd name="connsiteX36" fmla="*/ 394137 w 1708636"/>
                  <a:gd name="connsiteY36" fmla="*/ 1744949 h 1925375"/>
                  <a:gd name="connsiteX37" fmla="*/ 430622 w 1708636"/>
                  <a:gd name="connsiteY37" fmla="*/ 1735269 h 1925375"/>
                  <a:gd name="connsiteX38" fmla="*/ 758245 w 1708636"/>
                  <a:gd name="connsiteY38" fmla="*/ 1925141 h 1925375"/>
                  <a:gd name="connsiteX39" fmla="*/ 766932 w 1708636"/>
                  <a:gd name="connsiteY39" fmla="*/ 1894116 h 1925375"/>
                  <a:gd name="connsiteX40" fmla="*/ 447500 w 1708636"/>
                  <a:gd name="connsiteY40" fmla="*/ 1704989 h 1925375"/>
                  <a:gd name="connsiteX41" fmla="*/ 431863 w 1708636"/>
                  <a:gd name="connsiteY41" fmla="*/ 1700770 h 1925375"/>
                  <a:gd name="connsiteX42" fmla="*/ 387684 w 1708636"/>
                  <a:gd name="connsiteY42" fmla="*/ 1713179 h 1925375"/>
                  <a:gd name="connsiteX43" fmla="*/ 398605 w 1708636"/>
                  <a:gd name="connsiteY43" fmla="*/ 1274612 h 1925375"/>
                  <a:gd name="connsiteX44" fmla="*/ 446507 w 1708636"/>
                  <a:gd name="connsiteY44" fmla="*/ 1128423 h 1925375"/>
                  <a:gd name="connsiteX45" fmla="*/ 435338 w 1708636"/>
                  <a:gd name="connsiteY45" fmla="*/ 1108567 h 1925375"/>
                  <a:gd name="connsiteX46" fmla="*/ 415482 w 1708636"/>
                  <a:gd name="connsiteY46" fmla="*/ 1119736 h 1925375"/>
                  <a:gd name="connsiteX47" fmla="*/ 346731 w 1708636"/>
                  <a:gd name="connsiteY47" fmla="*/ 1663043 h 1925375"/>
                  <a:gd name="connsiteX48" fmla="*/ 351447 w 1708636"/>
                  <a:gd name="connsiteY48" fmla="*/ 1693324 h 1925375"/>
                  <a:gd name="connsiteX49" fmla="*/ 307764 w 1708636"/>
                  <a:gd name="connsiteY49" fmla="*/ 1380096 h 1925375"/>
                  <a:gd name="connsiteX50" fmla="*/ 317940 w 1708636"/>
                  <a:gd name="connsiteY50" fmla="*/ 1241353 h 1925375"/>
                  <a:gd name="connsiteX51" fmla="*/ 306771 w 1708636"/>
                  <a:gd name="connsiteY51" fmla="*/ 1221498 h 1925375"/>
                  <a:gd name="connsiteX52" fmla="*/ 286915 w 1708636"/>
                  <a:gd name="connsiteY52" fmla="*/ 1232666 h 1925375"/>
                  <a:gd name="connsiteX53" fmla="*/ 281207 w 1708636"/>
                  <a:gd name="connsiteY53" fmla="*/ 1496998 h 1925375"/>
                  <a:gd name="connsiteX54" fmla="*/ 191855 w 1708636"/>
                  <a:gd name="connsiteY54" fmla="*/ 1177814 h 1925375"/>
                  <a:gd name="connsiteX55" fmla="*/ 259117 w 1708636"/>
                  <a:gd name="connsiteY55" fmla="*/ 1153987 h 1925375"/>
                  <a:gd name="connsiteX56" fmla="*/ 377756 w 1708636"/>
                  <a:gd name="connsiteY56" fmla="*/ 1056693 h 1925375"/>
                  <a:gd name="connsiteX57" fmla="*/ 388925 w 1708636"/>
                  <a:gd name="connsiteY57" fmla="*/ 1068607 h 1925375"/>
                  <a:gd name="connsiteX58" fmla="*/ 564402 w 1708636"/>
                  <a:gd name="connsiteY58" fmla="*/ 972554 h 1925375"/>
                  <a:gd name="connsiteX59" fmla="*/ 680062 w 1708636"/>
                  <a:gd name="connsiteY59" fmla="*/ 784419 h 1925375"/>
                  <a:gd name="connsiteX60" fmla="*/ 978397 w 1708636"/>
                  <a:gd name="connsiteY60" fmla="*/ 491048 h 1925375"/>
                  <a:gd name="connsiteX61" fmla="*/ 1194578 w 1708636"/>
                  <a:gd name="connsiteY61" fmla="*/ 478142 h 1925375"/>
                  <a:gd name="connsiteX62" fmla="*/ 1205499 w 1708636"/>
                  <a:gd name="connsiteY62" fmla="*/ 477894 h 1925375"/>
                  <a:gd name="connsiteX63" fmla="*/ 1206740 w 1708636"/>
                  <a:gd name="connsiteY63" fmla="*/ 480128 h 1925375"/>
                  <a:gd name="connsiteX64" fmla="*/ 1560672 w 1708636"/>
                  <a:gd name="connsiteY64" fmla="*/ 801793 h 1925375"/>
                  <a:gd name="connsiteX65" fmla="*/ 1688245 w 1708636"/>
                  <a:gd name="connsiteY65" fmla="*/ 852674 h 1925375"/>
                  <a:gd name="connsiteX66" fmla="*/ 1696932 w 1708636"/>
                  <a:gd name="connsiteY66" fmla="*/ 819912 h 1925375"/>
                  <a:gd name="connsiteX67" fmla="*/ 295106 w 1708636"/>
                  <a:gd name="connsiteY67" fmla="*/ 1595781 h 1925375"/>
                  <a:gd name="connsiteX68" fmla="*/ 325138 w 1708636"/>
                  <a:gd name="connsiteY68" fmla="*/ 1716654 h 1925375"/>
                  <a:gd name="connsiteX69" fmla="*/ 181431 w 1708636"/>
                  <a:gd name="connsiteY69" fmla="*/ 1665029 h 1925375"/>
                  <a:gd name="connsiteX70" fmla="*/ 105978 w 1708636"/>
                  <a:gd name="connsiteY70" fmla="*/ 1574436 h 1925375"/>
                  <a:gd name="connsiteX71" fmla="*/ 95802 w 1708636"/>
                  <a:gd name="connsiteY71" fmla="*/ 1458527 h 1925375"/>
                  <a:gd name="connsiteX72" fmla="*/ 206002 w 1708636"/>
                  <a:gd name="connsiteY72" fmla="*/ 1394740 h 1925375"/>
                  <a:gd name="connsiteX73" fmla="*/ 213697 w 1708636"/>
                  <a:gd name="connsiteY73" fmla="*/ 1390273 h 1925375"/>
                  <a:gd name="connsiteX74" fmla="*/ 277980 w 1708636"/>
                  <a:gd name="connsiteY74" fmla="*/ 1584860 h 1925375"/>
                  <a:gd name="connsiteX75" fmla="*/ 295106 w 1708636"/>
                  <a:gd name="connsiteY75" fmla="*/ 1595781 h 19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3FE4ABC-2C2E-410A-B286-4EA7F161EC1D}"/>
                  </a:ext>
                </a:extLst>
              </p:cNvPr>
              <p:cNvSpPr/>
              <p:nvPr/>
            </p:nvSpPr>
            <p:spPr>
              <a:xfrm>
                <a:off x="10397809" y="3928658"/>
                <a:ext cx="30528" cy="204136"/>
              </a:xfrm>
              <a:custGeom>
                <a:avLst/>
                <a:gdLst>
                  <a:gd name="connsiteX0" fmla="*/ 0 w 30528"/>
                  <a:gd name="connsiteY0" fmla="*/ 14609 h 204136"/>
                  <a:gd name="connsiteX1" fmla="*/ 0 w 30528"/>
                  <a:gd name="connsiteY1" fmla="*/ 187604 h 204136"/>
                  <a:gd name="connsiteX2" fmla="*/ 30528 w 30528"/>
                  <a:gd name="connsiteY2" fmla="*/ 189341 h 204136"/>
                  <a:gd name="connsiteX3" fmla="*/ 30528 w 30528"/>
                  <a:gd name="connsiteY3" fmla="*/ 16347 h 204136"/>
                  <a:gd name="connsiteX4" fmla="*/ 0 w 30528"/>
                  <a:gd name="connsiteY4" fmla="*/ 14609 h 20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AAB3904-D6EB-4441-8990-279DD55FE997}"/>
                  </a:ext>
                </a:extLst>
              </p:cNvPr>
              <p:cNvSpPr/>
              <p:nvPr/>
            </p:nvSpPr>
            <p:spPr>
              <a:xfrm>
                <a:off x="10398608" y="4137575"/>
                <a:ext cx="523644" cy="1045101"/>
              </a:xfrm>
              <a:custGeom>
                <a:avLst/>
                <a:gdLst>
                  <a:gd name="connsiteX0" fmla="*/ 490882 w 523644"/>
                  <a:gd name="connsiteY0" fmla="*/ 15668 h 1045101"/>
                  <a:gd name="connsiteX1" fmla="*/ 490385 w 523644"/>
                  <a:gd name="connsiteY1" fmla="*/ 45948 h 1045101"/>
                  <a:gd name="connsiteX2" fmla="*/ 487407 w 523644"/>
                  <a:gd name="connsiteY2" fmla="*/ 54387 h 1045101"/>
                  <a:gd name="connsiteX3" fmla="*/ 334765 w 523644"/>
                  <a:gd name="connsiteY3" fmla="*/ 243514 h 1045101"/>
                  <a:gd name="connsiteX4" fmla="*/ 92523 w 523644"/>
                  <a:gd name="connsiteY4" fmla="*/ 167069 h 1045101"/>
                  <a:gd name="connsiteX5" fmla="*/ 40153 w 523644"/>
                  <a:gd name="connsiteY5" fmla="*/ 44955 h 1045101"/>
                  <a:gd name="connsiteX6" fmla="*/ 8632 w 523644"/>
                  <a:gd name="connsiteY6" fmla="*/ 28326 h 1045101"/>
                  <a:gd name="connsiteX7" fmla="*/ 16326 w 523644"/>
                  <a:gd name="connsiteY7" fmla="*/ 700200 h 1045101"/>
                  <a:gd name="connsiteX8" fmla="*/ 51570 w 523644"/>
                  <a:gd name="connsiteY8" fmla="*/ 865749 h 1045101"/>
                  <a:gd name="connsiteX9" fmla="*/ 105677 w 523644"/>
                  <a:gd name="connsiteY9" fmla="*/ 983643 h 1045101"/>
                  <a:gd name="connsiteX10" fmla="*/ 215629 w 523644"/>
                  <a:gd name="connsiteY10" fmla="*/ 1044948 h 1045101"/>
                  <a:gd name="connsiteX11" fmla="*/ 342956 w 523644"/>
                  <a:gd name="connsiteY11" fmla="*/ 993075 h 1045101"/>
                  <a:gd name="connsiteX12" fmla="*/ 484925 w 523644"/>
                  <a:gd name="connsiteY12" fmla="*/ 677614 h 1045101"/>
                  <a:gd name="connsiteX13" fmla="*/ 457127 w 523644"/>
                  <a:gd name="connsiteY13" fmla="*/ 661233 h 1045101"/>
                  <a:gd name="connsiteX14" fmla="*/ 348664 w 523644"/>
                  <a:gd name="connsiteY14" fmla="*/ 935989 h 1045101"/>
                  <a:gd name="connsiteX15" fmla="*/ 239456 w 523644"/>
                  <a:gd name="connsiteY15" fmla="*/ 1011193 h 1045101"/>
                  <a:gd name="connsiteX16" fmla="*/ 135461 w 523644"/>
                  <a:gd name="connsiteY16" fmla="*/ 969248 h 1045101"/>
                  <a:gd name="connsiteX17" fmla="*/ 83588 w 523644"/>
                  <a:gd name="connsiteY17" fmla="*/ 859295 h 1045101"/>
                  <a:gd name="connsiteX18" fmla="*/ 49833 w 523644"/>
                  <a:gd name="connsiteY18" fmla="*/ 705164 h 1045101"/>
                  <a:gd name="connsiteX19" fmla="*/ 30473 w 523644"/>
                  <a:gd name="connsiteY19" fmla="*/ 384987 h 1045101"/>
                  <a:gd name="connsiteX20" fmla="*/ 42138 w 523644"/>
                  <a:gd name="connsiteY20" fmla="*/ 144979 h 1045101"/>
                  <a:gd name="connsiteX21" fmla="*/ 171698 w 523644"/>
                  <a:gd name="connsiteY21" fmla="*/ 266597 h 1045101"/>
                  <a:gd name="connsiteX22" fmla="*/ 453652 w 523644"/>
                  <a:gd name="connsiteY22" fmla="*/ 203802 h 1045101"/>
                  <a:gd name="connsiteX23" fmla="*/ 489144 w 523644"/>
                  <a:gd name="connsiteY23" fmla="*/ 153914 h 1045101"/>
                  <a:gd name="connsiteX24" fmla="*/ 482939 w 523644"/>
                  <a:gd name="connsiteY24" fmla="*/ 564932 h 1045101"/>
                  <a:gd name="connsiteX25" fmla="*/ 515205 w 523644"/>
                  <a:gd name="connsiteY25" fmla="*/ 564932 h 1045101"/>
                  <a:gd name="connsiteX26" fmla="*/ 523644 w 523644"/>
                  <a:gd name="connsiteY26" fmla="*/ 15419 h 1045101"/>
                  <a:gd name="connsiteX27" fmla="*/ 490882 w 523644"/>
                  <a:gd name="connsiteY27" fmla="*/ 15668 h 104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0" name="Graphic 4">
                <a:extLst>
                  <a:ext uri="{FF2B5EF4-FFF2-40B4-BE49-F238E27FC236}">
                    <a16:creationId xmlns:a16="http://schemas.microsoft.com/office/drawing/2014/main" id="{6E4B4574-DDA7-4C85-8552-8D26D5A0AC4C}"/>
                  </a:ext>
                </a:extLst>
              </p:cNvPr>
              <p:cNvGrpSpPr/>
              <p:nvPr/>
            </p:nvGrpSpPr>
            <p:grpSpPr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59AD13B-4179-4A66-A7A3-D20A2C405B52}"/>
                    </a:ext>
                  </a:extLst>
                </p:cNvPr>
                <p:cNvSpPr/>
                <p:nvPr/>
              </p:nvSpPr>
              <p:spPr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connsiteX0" fmla="*/ 0 w 689980"/>
                    <a:gd name="connsiteY0" fmla="*/ 0 h 862723"/>
                    <a:gd name="connsiteX1" fmla="*/ 689980 w 689980"/>
                    <a:gd name="connsiteY1" fmla="*/ 0 h 862723"/>
                    <a:gd name="connsiteX2" fmla="*/ 689980 w 689980"/>
                    <a:gd name="connsiteY2" fmla="*/ 862723 h 862723"/>
                    <a:gd name="connsiteX3" fmla="*/ 0 w 689980"/>
                    <a:gd name="connsiteY3" fmla="*/ 862723 h 86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24C522EC-BA5C-4FC1-8559-C9203A64374E}"/>
                    </a:ext>
                  </a:extLst>
                </p:cNvPr>
                <p:cNvSpPr/>
                <p:nvPr/>
              </p:nvSpPr>
              <p:spPr>
                <a:xfrm>
                  <a:off x="10959483" y="4436934"/>
                  <a:ext cx="440055" cy="832955"/>
                </a:xfrm>
                <a:custGeom>
                  <a:avLst/>
                  <a:gdLst>
                    <a:gd name="connsiteX0" fmla="*/ 0 w 440055"/>
                    <a:gd name="connsiteY0" fmla="*/ 83147 h 832955"/>
                    <a:gd name="connsiteX1" fmla="*/ 18615 w 440055"/>
                    <a:gd name="connsiteY1" fmla="*/ 0 h 832955"/>
                    <a:gd name="connsiteX2" fmla="*/ 440056 w 440055"/>
                    <a:gd name="connsiteY2" fmla="*/ 735165 h 832955"/>
                    <a:gd name="connsiteX3" fmla="*/ 426653 w 440055"/>
                    <a:gd name="connsiteY3" fmla="*/ 832955 h 83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5379E281-0481-4916-9FC8-DDBB94A07399}"/>
                    </a:ext>
                  </a:extLst>
                </p:cNvPr>
                <p:cNvSpPr/>
                <p:nvPr/>
              </p:nvSpPr>
              <p:spPr>
                <a:xfrm>
                  <a:off x="10360082" y="4436934"/>
                  <a:ext cx="618015" cy="424419"/>
                </a:xfrm>
                <a:custGeom>
                  <a:avLst/>
                  <a:gdLst>
                    <a:gd name="connsiteX0" fmla="*/ 618015 w 618015"/>
                    <a:gd name="connsiteY0" fmla="*/ 0 h 424419"/>
                    <a:gd name="connsiteX1" fmla="*/ 29784 w 618015"/>
                    <a:gd name="connsiteY1" fmla="*/ 329608 h 424419"/>
                    <a:gd name="connsiteX2" fmla="*/ 0 w 618015"/>
                    <a:gd name="connsiteY2" fmla="*/ 424420 h 424419"/>
                    <a:gd name="connsiteX3" fmla="*/ 599400 w 618015"/>
                    <a:gd name="connsiteY3" fmla="*/ 83147 h 42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0FC27057-95B1-403A-8B3C-A38E31DFFA38}"/>
                  </a:ext>
                </a:extLst>
              </p:cNvPr>
              <p:cNvSpPr/>
              <p:nvPr/>
            </p:nvSpPr>
            <p:spPr>
              <a:xfrm>
                <a:off x="10970476" y="4119494"/>
                <a:ext cx="731067" cy="1007824"/>
              </a:xfrm>
              <a:custGeom>
                <a:avLst/>
                <a:gdLst>
                  <a:gd name="connsiteX0" fmla="*/ 1913 w 731067"/>
                  <a:gd name="connsiteY0" fmla="*/ 23076 h 1007824"/>
                  <a:gd name="connsiteX1" fmla="*/ 350880 w 731067"/>
                  <a:gd name="connsiteY1" fmla="*/ 141467 h 1007824"/>
                  <a:gd name="connsiteX2" fmla="*/ 728887 w 731067"/>
                  <a:gd name="connsiteY2" fmla="*/ 901452 h 1007824"/>
                  <a:gd name="connsiteX3" fmla="*/ 399031 w 731067"/>
                  <a:gd name="connsiteY3" fmla="*/ 919570 h 1007824"/>
                  <a:gd name="connsiteX4" fmla="*/ 94242 w 731067"/>
                  <a:gd name="connsiteY4" fmla="*/ 449233 h 1007824"/>
                  <a:gd name="connsiteX5" fmla="*/ 1913 w 731067"/>
                  <a:gd name="connsiteY5" fmla="*/ 23076 h 10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2" name="Graphic 4">
                <a:extLst>
                  <a:ext uri="{FF2B5EF4-FFF2-40B4-BE49-F238E27FC236}">
                    <a16:creationId xmlns:a16="http://schemas.microsoft.com/office/drawing/2014/main" id="{77D17DF1-22C7-44FD-AF0D-A4F49EF43DD4}"/>
                  </a:ext>
                </a:extLst>
              </p:cNvPr>
              <p:cNvGrpSpPr/>
              <p:nvPr/>
            </p:nvGrpSpPr>
            <p:grpSpPr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138" name="Graphic 4">
                  <a:extLst>
                    <a:ext uri="{FF2B5EF4-FFF2-40B4-BE49-F238E27FC236}">
                      <a16:creationId xmlns:a16="http://schemas.microsoft.com/office/drawing/2014/main" id="{9B4DD3C3-47E6-407F-9D2D-DCC2351E93F6}"/>
                    </a:ext>
                  </a:extLst>
                </p:cNvPr>
                <p:cNvGrpSpPr/>
                <p:nvPr/>
              </p:nvGrpSpPr>
              <p:grpSpPr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F0E6B80D-500D-49C0-AD83-5623DDACEF26}"/>
                      </a:ext>
                    </a:extLst>
                  </p:cNvPr>
                  <p:cNvSpPr/>
                  <p:nvPr/>
                </p:nvSpPr>
                <p:spPr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connsiteX0" fmla="*/ 439033 w 475876"/>
                      <a:gd name="connsiteY0" fmla="*/ 142597 h 444521"/>
                      <a:gd name="connsiteX1" fmla="*/ 344966 w 475876"/>
                      <a:gd name="connsiteY1" fmla="*/ 80547 h 444521"/>
                      <a:gd name="connsiteX2" fmla="*/ 283412 w 475876"/>
                      <a:gd name="connsiteY2" fmla="*/ 45799 h 444521"/>
                      <a:gd name="connsiteX3" fmla="*/ 253381 w 475876"/>
                      <a:gd name="connsiteY3" fmla="*/ 25199 h 444521"/>
                      <a:gd name="connsiteX4" fmla="*/ 224837 w 475876"/>
                      <a:gd name="connsiteY4" fmla="*/ 5591 h 444521"/>
                      <a:gd name="connsiteX5" fmla="*/ 193564 w 475876"/>
                      <a:gd name="connsiteY5" fmla="*/ 1620 h 444521"/>
                      <a:gd name="connsiteX6" fmla="*/ 172964 w 475876"/>
                      <a:gd name="connsiteY6" fmla="*/ 22469 h 444521"/>
                      <a:gd name="connsiteX7" fmla="*/ 194557 w 475876"/>
                      <a:gd name="connsiteY7" fmla="*/ 85015 h 444521"/>
                      <a:gd name="connsiteX8" fmla="*/ 212427 w 475876"/>
                      <a:gd name="connsiteY8" fmla="*/ 133910 h 444521"/>
                      <a:gd name="connsiteX9" fmla="*/ 172468 w 475876"/>
                      <a:gd name="connsiteY9" fmla="*/ 167168 h 444521"/>
                      <a:gd name="connsiteX10" fmla="*/ 42908 w 475876"/>
                      <a:gd name="connsiteY10" fmla="*/ 230707 h 444521"/>
                      <a:gd name="connsiteX11" fmla="*/ 5926 w 475876"/>
                      <a:gd name="connsiteY11" fmla="*/ 259250 h 444521"/>
                      <a:gd name="connsiteX12" fmla="*/ 3196 w 475876"/>
                      <a:gd name="connsiteY12" fmla="*/ 295735 h 444521"/>
                      <a:gd name="connsiteX13" fmla="*/ 25286 w 475876"/>
                      <a:gd name="connsiteY13" fmla="*/ 321300 h 444521"/>
                      <a:gd name="connsiteX14" fmla="*/ 18584 w 475876"/>
                      <a:gd name="connsiteY14" fmla="*/ 339418 h 444521"/>
                      <a:gd name="connsiteX15" fmla="*/ 44645 w 475876"/>
                      <a:gd name="connsiteY15" fmla="*/ 369699 h 444521"/>
                      <a:gd name="connsiteX16" fmla="*/ 92299 w 475876"/>
                      <a:gd name="connsiteY16" fmla="*/ 367465 h 444521"/>
                      <a:gd name="connsiteX17" fmla="*/ 88080 w 475876"/>
                      <a:gd name="connsiteY17" fmla="*/ 391292 h 444521"/>
                      <a:gd name="connsiteX18" fmla="*/ 133749 w 475876"/>
                      <a:gd name="connsiteY18" fmla="*/ 409162 h 444521"/>
                      <a:gd name="connsiteX19" fmla="*/ 150130 w 475876"/>
                      <a:gd name="connsiteY19" fmla="*/ 403702 h 444521"/>
                      <a:gd name="connsiteX20" fmla="*/ 137968 w 475876"/>
                      <a:gd name="connsiteY20" fmla="*/ 424551 h 444521"/>
                      <a:gd name="connsiteX21" fmla="*/ 143180 w 475876"/>
                      <a:gd name="connsiteY21" fmla="*/ 439194 h 444521"/>
                      <a:gd name="connsiteX22" fmla="*/ 200514 w 475876"/>
                      <a:gd name="connsiteY22" fmla="*/ 435223 h 444521"/>
                      <a:gd name="connsiteX23" fmla="*/ 271499 w 475876"/>
                      <a:gd name="connsiteY23" fmla="*/ 408666 h 444521"/>
                      <a:gd name="connsiteX24" fmla="*/ 414461 w 475876"/>
                      <a:gd name="connsiteY24" fmla="*/ 355055 h 444521"/>
                      <a:gd name="connsiteX25" fmla="*/ 466335 w 475876"/>
                      <a:gd name="connsiteY25" fmla="*/ 318073 h 444521"/>
                      <a:gd name="connsiteX26" fmla="*/ 475519 w 475876"/>
                      <a:gd name="connsiteY26" fmla="*/ 266944 h 444521"/>
                      <a:gd name="connsiteX27" fmla="*/ 464597 w 475876"/>
                      <a:gd name="connsiteY27" fmla="*/ 211100 h 444521"/>
                      <a:gd name="connsiteX28" fmla="*/ 439033 w 475876"/>
                      <a:gd name="connsiteY28" fmla="*/ 142597 h 444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3B22C2F2-572C-49E2-AE1B-04D522E41ECE}"/>
                      </a:ext>
                    </a:extLst>
                  </p:cNvPr>
                  <p:cNvSpPr/>
                  <p:nvPr/>
                </p:nvSpPr>
                <p:spPr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connsiteX0" fmla="*/ 514949 w 515768"/>
                      <a:gd name="connsiteY0" fmla="*/ 256315 h 574697"/>
                      <a:gd name="connsiteX1" fmla="*/ 467543 w 515768"/>
                      <a:gd name="connsiteY1" fmla="*/ 128740 h 574697"/>
                      <a:gd name="connsiteX2" fmla="*/ 452155 w 515768"/>
                      <a:gd name="connsiteY2" fmla="*/ 126010 h 574697"/>
                      <a:gd name="connsiteX3" fmla="*/ 449425 w 515768"/>
                      <a:gd name="connsiteY3" fmla="*/ 141399 h 574697"/>
                      <a:gd name="connsiteX4" fmla="*/ 489881 w 515768"/>
                      <a:gd name="connsiteY4" fmla="*/ 237948 h 574697"/>
                      <a:gd name="connsiteX5" fmla="*/ 492860 w 515768"/>
                      <a:gd name="connsiteY5" fmla="*/ 289077 h 574697"/>
                      <a:gd name="connsiteX6" fmla="*/ 475486 w 515768"/>
                      <a:gd name="connsiteY6" fmla="*/ 330278 h 574697"/>
                      <a:gd name="connsiteX7" fmla="*/ 452899 w 515768"/>
                      <a:gd name="connsiteY7" fmla="*/ 343432 h 574697"/>
                      <a:gd name="connsiteX8" fmla="*/ 425101 w 515768"/>
                      <a:gd name="connsiteY8" fmla="*/ 355594 h 574697"/>
                      <a:gd name="connsiteX9" fmla="*/ 368512 w 515768"/>
                      <a:gd name="connsiteY9" fmla="*/ 378925 h 574697"/>
                      <a:gd name="connsiteX10" fmla="*/ 254340 w 515768"/>
                      <a:gd name="connsiteY10" fmla="*/ 420126 h 574697"/>
                      <a:gd name="connsiteX11" fmla="*/ 222074 w 515768"/>
                      <a:gd name="connsiteY11" fmla="*/ 430302 h 574697"/>
                      <a:gd name="connsiteX12" fmla="*/ 191546 w 515768"/>
                      <a:gd name="connsiteY12" fmla="*/ 439237 h 574697"/>
                      <a:gd name="connsiteX13" fmla="*/ 173428 w 515768"/>
                      <a:gd name="connsiteY13" fmla="*/ 435762 h 574697"/>
                      <a:gd name="connsiteX14" fmla="*/ 183107 w 515768"/>
                      <a:gd name="connsiteY14" fmla="*/ 419381 h 574697"/>
                      <a:gd name="connsiteX15" fmla="*/ 193035 w 515768"/>
                      <a:gd name="connsiteY15" fmla="*/ 416651 h 574697"/>
                      <a:gd name="connsiteX16" fmla="*/ 256078 w 515768"/>
                      <a:gd name="connsiteY16" fmla="*/ 397540 h 574697"/>
                      <a:gd name="connsiteX17" fmla="*/ 326566 w 515768"/>
                      <a:gd name="connsiteY17" fmla="*/ 372968 h 574697"/>
                      <a:gd name="connsiteX18" fmla="*/ 319120 w 515768"/>
                      <a:gd name="connsiteY18" fmla="*/ 352119 h 574697"/>
                      <a:gd name="connsiteX19" fmla="*/ 211898 w 515768"/>
                      <a:gd name="connsiteY19" fmla="*/ 388108 h 574697"/>
                      <a:gd name="connsiteX20" fmla="*/ 178888 w 515768"/>
                      <a:gd name="connsiteY20" fmla="*/ 397540 h 574697"/>
                      <a:gd name="connsiteX21" fmla="*/ 172683 w 515768"/>
                      <a:gd name="connsiteY21" fmla="*/ 399277 h 574697"/>
                      <a:gd name="connsiteX22" fmla="*/ 158039 w 515768"/>
                      <a:gd name="connsiteY22" fmla="*/ 403248 h 574697"/>
                      <a:gd name="connsiteX23" fmla="*/ 120065 w 515768"/>
                      <a:gd name="connsiteY23" fmla="*/ 400022 h 574697"/>
                      <a:gd name="connsiteX24" fmla="*/ 121802 w 515768"/>
                      <a:gd name="connsiteY24" fmla="*/ 388108 h 574697"/>
                      <a:gd name="connsiteX25" fmla="*/ 135205 w 515768"/>
                      <a:gd name="connsiteY25" fmla="*/ 376195 h 574697"/>
                      <a:gd name="connsiteX26" fmla="*/ 180377 w 515768"/>
                      <a:gd name="connsiteY26" fmla="*/ 359814 h 574697"/>
                      <a:gd name="connsiteX27" fmla="*/ 317631 w 515768"/>
                      <a:gd name="connsiteY27" fmla="*/ 310174 h 574697"/>
                      <a:gd name="connsiteX28" fmla="*/ 310185 w 515768"/>
                      <a:gd name="connsiteY28" fmla="*/ 289325 h 574697"/>
                      <a:gd name="connsiteX29" fmla="*/ 197006 w 515768"/>
                      <a:gd name="connsiteY29" fmla="*/ 330278 h 574697"/>
                      <a:gd name="connsiteX30" fmla="*/ 140914 w 515768"/>
                      <a:gd name="connsiteY30" fmla="*/ 350630 h 574697"/>
                      <a:gd name="connsiteX31" fmla="*/ 128752 w 515768"/>
                      <a:gd name="connsiteY31" fmla="*/ 355098 h 574697"/>
                      <a:gd name="connsiteX32" fmla="*/ 125773 w 515768"/>
                      <a:gd name="connsiteY32" fmla="*/ 356339 h 574697"/>
                      <a:gd name="connsiteX33" fmla="*/ 85069 w 515768"/>
                      <a:gd name="connsiteY33" fmla="*/ 370982 h 574697"/>
                      <a:gd name="connsiteX34" fmla="*/ 44861 w 515768"/>
                      <a:gd name="connsiteY34" fmla="*/ 367756 h 574697"/>
                      <a:gd name="connsiteX35" fmla="*/ 50569 w 515768"/>
                      <a:gd name="connsiteY35" fmla="*/ 336235 h 574697"/>
                      <a:gd name="connsiteX36" fmla="*/ 98968 w 515768"/>
                      <a:gd name="connsiteY36" fmla="*/ 315138 h 574697"/>
                      <a:gd name="connsiteX37" fmla="*/ 153323 w 515768"/>
                      <a:gd name="connsiteY37" fmla="*/ 294537 h 574697"/>
                      <a:gd name="connsiteX38" fmla="*/ 272459 w 515768"/>
                      <a:gd name="connsiteY38" fmla="*/ 234970 h 574697"/>
                      <a:gd name="connsiteX39" fmla="*/ 275189 w 515768"/>
                      <a:gd name="connsiteY39" fmla="*/ 219581 h 574697"/>
                      <a:gd name="connsiteX40" fmla="*/ 259801 w 515768"/>
                      <a:gd name="connsiteY40" fmla="*/ 216851 h 574697"/>
                      <a:gd name="connsiteX41" fmla="*/ 146870 w 515768"/>
                      <a:gd name="connsiteY41" fmla="*/ 273192 h 574697"/>
                      <a:gd name="connsiteX42" fmla="*/ 88544 w 515768"/>
                      <a:gd name="connsiteY42" fmla="*/ 295282 h 574697"/>
                      <a:gd name="connsiteX43" fmla="*/ 34933 w 515768"/>
                      <a:gd name="connsiteY43" fmla="*/ 320846 h 574697"/>
                      <a:gd name="connsiteX44" fmla="*/ 23019 w 515768"/>
                      <a:gd name="connsiteY44" fmla="*/ 305458 h 574697"/>
                      <a:gd name="connsiteX45" fmla="*/ 25005 w 515768"/>
                      <a:gd name="connsiteY45" fmla="*/ 283368 h 574697"/>
                      <a:gd name="connsiteX46" fmla="*/ 75389 w 515768"/>
                      <a:gd name="connsiteY46" fmla="*/ 244649 h 574697"/>
                      <a:gd name="connsiteX47" fmla="*/ 150097 w 515768"/>
                      <a:gd name="connsiteY47" fmla="*/ 208909 h 574697"/>
                      <a:gd name="connsiteX48" fmla="*/ 188319 w 515768"/>
                      <a:gd name="connsiteY48" fmla="*/ 190542 h 574697"/>
                      <a:gd name="connsiteX49" fmla="*/ 218848 w 515768"/>
                      <a:gd name="connsiteY49" fmla="*/ 172920 h 574697"/>
                      <a:gd name="connsiteX50" fmla="*/ 240193 w 515768"/>
                      <a:gd name="connsiteY50" fmla="*/ 108140 h 574697"/>
                      <a:gd name="connsiteX51" fmla="*/ 202219 w 515768"/>
                      <a:gd name="connsiteY51" fmla="*/ 49069 h 574697"/>
                      <a:gd name="connsiteX52" fmla="*/ 208920 w 515768"/>
                      <a:gd name="connsiteY52" fmla="*/ 26731 h 574697"/>
                      <a:gd name="connsiteX53" fmla="*/ 236222 w 515768"/>
                      <a:gd name="connsiteY53" fmla="*/ 23256 h 574697"/>
                      <a:gd name="connsiteX54" fmla="*/ 293060 w 515768"/>
                      <a:gd name="connsiteY54" fmla="*/ 55026 h 574697"/>
                      <a:gd name="connsiteX55" fmla="*/ 423364 w 515768"/>
                      <a:gd name="connsiteY55" fmla="*/ 117572 h 574697"/>
                      <a:gd name="connsiteX56" fmla="*/ 436270 w 515768"/>
                      <a:gd name="connsiteY56" fmla="*/ 108885 h 574697"/>
                      <a:gd name="connsiteX57" fmla="*/ 427583 w 515768"/>
                      <a:gd name="connsiteY57" fmla="*/ 95978 h 574697"/>
                      <a:gd name="connsiteX58" fmla="*/ 308696 w 515768"/>
                      <a:gd name="connsiteY58" fmla="*/ 39141 h 574697"/>
                      <a:gd name="connsiteX59" fmla="*/ 245405 w 515768"/>
                      <a:gd name="connsiteY59" fmla="*/ 3152 h 574697"/>
                      <a:gd name="connsiteX60" fmla="*/ 183107 w 515768"/>
                      <a:gd name="connsiteY60" fmla="*/ 26483 h 574697"/>
                      <a:gd name="connsiteX61" fmla="*/ 201226 w 515768"/>
                      <a:gd name="connsiteY61" fmla="*/ 95234 h 574697"/>
                      <a:gd name="connsiteX62" fmla="*/ 213884 w 515768"/>
                      <a:gd name="connsiteY62" fmla="*/ 109877 h 574697"/>
                      <a:gd name="connsiteX63" fmla="*/ 223812 w 515768"/>
                      <a:gd name="connsiteY63" fmla="*/ 126010 h 574697"/>
                      <a:gd name="connsiteX64" fmla="*/ 210161 w 515768"/>
                      <a:gd name="connsiteY64" fmla="*/ 151327 h 574697"/>
                      <a:gd name="connsiteX65" fmla="*/ 179136 w 515768"/>
                      <a:gd name="connsiteY65" fmla="*/ 170438 h 574697"/>
                      <a:gd name="connsiteX66" fmla="*/ 140665 w 515768"/>
                      <a:gd name="connsiteY66" fmla="*/ 189053 h 574697"/>
                      <a:gd name="connsiteX67" fmla="*/ 61242 w 515768"/>
                      <a:gd name="connsiteY67" fmla="*/ 227027 h 574697"/>
                      <a:gd name="connsiteX68" fmla="*/ 2170 w 515768"/>
                      <a:gd name="connsiteY68" fmla="*/ 281631 h 574697"/>
                      <a:gd name="connsiteX69" fmla="*/ 22026 w 515768"/>
                      <a:gd name="connsiteY69" fmla="*/ 338965 h 574697"/>
                      <a:gd name="connsiteX70" fmla="*/ 20289 w 515768"/>
                      <a:gd name="connsiteY70" fmla="*/ 369245 h 574697"/>
                      <a:gd name="connsiteX71" fmla="*/ 59753 w 515768"/>
                      <a:gd name="connsiteY71" fmla="*/ 396547 h 574697"/>
                      <a:gd name="connsiteX72" fmla="*/ 97479 w 515768"/>
                      <a:gd name="connsiteY72" fmla="*/ 390094 h 574697"/>
                      <a:gd name="connsiteX73" fmla="*/ 96982 w 515768"/>
                      <a:gd name="connsiteY73" fmla="*/ 392576 h 574697"/>
                      <a:gd name="connsiteX74" fmla="*/ 130489 w 515768"/>
                      <a:gd name="connsiteY74" fmla="*/ 429309 h 574697"/>
                      <a:gd name="connsiteX75" fmla="*/ 151834 w 515768"/>
                      <a:gd name="connsiteY75" fmla="*/ 427820 h 574697"/>
                      <a:gd name="connsiteX76" fmla="*/ 156550 w 515768"/>
                      <a:gd name="connsiteY76" fmla="*/ 451151 h 574697"/>
                      <a:gd name="connsiteX77" fmla="*/ 216862 w 515768"/>
                      <a:gd name="connsiteY77" fmla="*/ 455370 h 574697"/>
                      <a:gd name="connsiteX78" fmla="*/ 273204 w 515768"/>
                      <a:gd name="connsiteY78" fmla="*/ 437500 h 574697"/>
                      <a:gd name="connsiteX79" fmla="*/ 337983 w 515768"/>
                      <a:gd name="connsiteY79" fmla="*/ 567556 h 574697"/>
                      <a:gd name="connsiteX80" fmla="*/ 365782 w 515768"/>
                      <a:gd name="connsiteY80" fmla="*/ 551175 h 574697"/>
                      <a:gd name="connsiteX81" fmla="*/ 303484 w 515768"/>
                      <a:gd name="connsiteY81" fmla="*/ 427075 h 574697"/>
                      <a:gd name="connsiteX82" fmla="*/ 345181 w 515768"/>
                      <a:gd name="connsiteY82" fmla="*/ 411935 h 574697"/>
                      <a:gd name="connsiteX83" fmla="*/ 409217 w 515768"/>
                      <a:gd name="connsiteY83" fmla="*/ 386619 h 574697"/>
                      <a:gd name="connsiteX84" fmla="*/ 470769 w 515768"/>
                      <a:gd name="connsiteY84" fmla="*/ 359565 h 574697"/>
                      <a:gd name="connsiteX85" fmla="*/ 496334 w 515768"/>
                      <a:gd name="connsiteY85" fmla="*/ 340950 h 574697"/>
                      <a:gd name="connsiteX86" fmla="*/ 509985 w 515768"/>
                      <a:gd name="connsiteY86" fmla="*/ 315386 h 574697"/>
                      <a:gd name="connsiteX87" fmla="*/ 514949 w 515768"/>
                      <a:gd name="connsiteY87" fmla="*/ 256315 h 57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BD8708BE-8A85-43B6-ABF6-0E07E3CA93BF}"/>
                    </a:ext>
                  </a:extLst>
                </p:cNvPr>
                <p:cNvSpPr/>
                <p:nvPr/>
              </p:nvSpPr>
              <p:spPr>
                <a:xfrm>
                  <a:off x="10829178" y="4902574"/>
                  <a:ext cx="880966" cy="532863"/>
                </a:xfrm>
                <a:custGeom>
                  <a:avLst/>
                  <a:gdLst>
                    <a:gd name="connsiteX0" fmla="*/ 856037 w 880966"/>
                    <a:gd name="connsiteY0" fmla="*/ 75930 h 532863"/>
                    <a:gd name="connsiteX1" fmla="*/ 832955 w 880966"/>
                    <a:gd name="connsiteY1" fmla="*/ 297323 h 532863"/>
                    <a:gd name="connsiteX2" fmla="*/ 78679 w 880966"/>
                    <a:gd name="connsiteY2" fmla="*/ 532864 h 532863"/>
                    <a:gd name="connsiteX3" fmla="*/ 0 w 880966"/>
                    <a:gd name="connsiteY3" fmla="*/ 191590 h 532863"/>
                    <a:gd name="connsiteX4" fmla="*/ 665917 w 880966"/>
                    <a:gd name="connsiteY4" fmla="*/ 3704 h 532863"/>
                    <a:gd name="connsiteX5" fmla="*/ 856037 w 880966"/>
                    <a:gd name="connsiteY5" fmla="*/ 75930 h 53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D63975F-6A19-43A7-A499-A5D8EF222280}"/>
                  </a:ext>
                </a:extLst>
              </p:cNvPr>
              <p:cNvSpPr/>
              <p:nvPr/>
            </p:nvSpPr>
            <p:spPr>
              <a:xfrm>
                <a:off x="10878171" y="3398259"/>
                <a:ext cx="851479" cy="1716065"/>
              </a:xfrm>
              <a:custGeom>
                <a:avLst/>
                <a:gdLst>
                  <a:gd name="connsiteX0" fmla="*/ 851224 w 851479"/>
                  <a:gd name="connsiteY0" fmla="*/ 1695906 h 1716065"/>
                  <a:gd name="connsiteX1" fmla="*/ 643978 w 851479"/>
                  <a:gd name="connsiteY1" fmla="*/ 1146146 h 1716065"/>
                  <a:gd name="connsiteX2" fmla="*/ 570263 w 851479"/>
                  <a:gd name="connsiteY2" fmla="*/ 1015593 h 1716065"/>
                  <a:gd name="connsiteX3" fmla="*/ 500768 w 851479"/>
                  <a:gd name="connsiteY3" fmla="*/ 900181 h 1716065"/>
                  <a:gd name="connsiteX4" fmla="*/ 414891 w 851479"/>
                  <a:gd name="connsiteY4" fmla="*/ 800156 h 1716065"/>
                  <a:gd name="connsiteX5" fmla="*/ 306179 w 851479"/>
                  <a:gd name="connsiteY5" fmla="*/ 738355 h 1716065"/>
                  <a:gd name="connsiteX6" fmla="*/ 52769 w 851479"/>
                  <a:gd name="connsiteY6" fmla="*/ 636097 h 1716065"/>
                  <a:gd name="connsiteX7" fmla="*/ 39614 w 851479"/>
                  <a:gd name="connsiteY7" fmla="*/ 631877 h 1716065"/>
                  <a:gd name="connsiteX8" fmla="*/ 38125 w 851479"/>
                  <a:gd name="connsiteY8" fmla="*/ 613511 h 1716065"/>
                  <a:gd name="connsiteX9" fmla="*/ 45074 w 851479"/>
                  <a:gd name="connsiteY9" fmla="*/ 522174 h 1716065"/>
                  <a:gd name="connsiteX10" fmla="*/ 115066 w 851479"/>
                  <a:gd name="connsiteY10" fmla="*/ 466329 h 1716065"/>
                  <a:gd name="connsiteX11" fmla="*/ 198461 w 851479"/>
                  <a:gd name="connsiteY11" fmla="*/ 431581 h 1716065"/>
                  <a:gd name="connsiteX12" fmla="*/ 463289 w 851479"/>
                  <a:gd name="connsiteY12" fmla="*/ 199515 h 1716065"/>
                  <a:gd name="connsiteX13" fmla="*/ 549910 w 851479"/>
                  <a:gd name="connsiteY13" fmla="*/ 19819 h 1716065"/>
                  <a:gd name="connsiteX14" fmla="*/ 518886 w 851479"/>
                  <a:gd name="connsiteY14" fmla="*/ 11132 h 1716065"/>
                  <a:gd name="connsiteX15" fmla="*/ 325787 w 851479"/>
                  <a:gd name="connsiteY15" fmla="*/ 307233 h 1716065"/>
                  <a:gd name="connsiteX16" fmla="*/ 179102 w 851479"/>
                  <a:gd name="connsiteY16" fmla="*/ 405272 h 1716065"/>
                  <a:gd name="connsiteX17" fmla="*/ 95707 w 851479"/>
                  <a:gd name="connsiteY17" fmla="*/ 439523 h 1716065"/>
                  <a:gd name="connsiteX18" fmla="*/ 11071 w 851479"/>
                  <a:gd name="connsiteY18" fmla="*/ 500580 h 1716065"/>
                  <a:gd name="connsiteX19" fmla="*/ 3873 w 851479"/>
                  <a:gd name="connsiteY19" fmla="*/ 714776 h 1716065"/>
                  <a:gd name="connsiteX20" fmla="*/ 34898 w 851479"/>
                  <a:gd name="connsiteY20" fmla="*/ 723463 h 1716065"/>
                  <a:gd name="connsiteX21" fmla="*/ 41848 w 851479"/>
                  <a:gd name="connsiteY21" fmla="*/ 668859 h 1716065"/>
                  <a:gd name="connsiteX22" fmla="*/ 251824 w 851479"/>
                  <a:gd name="connsiteY22" fmla="*/ 754488 h 1716065"/>
                  <a:gd name="connsiteX23" fmla="*/ 364506 w 851479"/>
                  <a:gd name="connsiteY23" fmla="*/ 802142 h 1716065"/>
                  <a:gd name="connsiteX24" fmla="*/ 455099 w 851479"/>
                  <a:gd name="connsiteY24" fmla="*/ 890501 h 1716065"/>
                  <a:gd name="connsiteX25" fmla="*/ 525587 w 851479"/>
                  <a:gd name="connsiteY25" fmla="*/ 1001694 h 1716065"/>
                  <a:gd name="connsiteX26" fmla="*/ 597068 w 851479"/>
                  <a:gd name="connsiteY26" fmla="*/ 1127034 h 1716065"/>
                  <a:gd name="connsiteX27" fmla="*/ 729110 w 851479"/>
                  <a:gd name="connsiteY27" fmla="*/ 1390373 h 1716065"/>
                  <a:gd name="connsiteX28" fmla="*/ 820447 w 851479"/>
                  <a:gd name="connsiteY28" fmla="*/ 1704345 h 1716065"/>
                  <a:gd name="connsiteX29" fmla="*/ 840303 w 851479"/>
                  <a:gd name="connsiteY29" fmla="*/ 1715514 h 1716065"/>
                  <a:gd name="connsiteX30" fmla="*/ 851224 w 851479"/>
                  <a:gd name="connsiteY30" fmla="*/ 1695906 h 17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6945DDC-0274-462C-BE16-5D7C5BEB8990}"/>
                  </a:ext>
                </a:extLst>
              </p:cNvPr>
              <p:cNvSpPr/>
              <p:nvPr/>
            </p:nvSpPr>
            <p:spPr>
              <a:xfrm>
                <a:off x="10765205" y="5144631"/>
                <a:ext cx="956658" cy="489336"/>
              </a:xfrm>
              <a:custGeom>
                <a:avLst/>
                <a:gdLst>
                  <a:gd name="connsiteX0" fmla="*/ 926216 w 956658"/>
                  <a:gd name="connsiteY0" fmla="*/ 7613 h 489336"/>
                  <a:gd name="connsiteX1" fmla="*/ 820980 w 956658"/>
                  <a:gd name="connsiteY1" fmla="*/ 90759 h 489336"/>
                  <a:gd name="connsiteX2" fmla="*/ 674791 w 956658"/>
                  <a:gd name="connsiteY2" fmla="*/ 141640 h 489336"/>
                  <a:gd name="connsiteX3" fmla="*/ 332028 w 956658"/>
                  <a:gd name="connsiteY3" fmla="*/ 231984 h 489336"/>
                  <a:gd name="connsiteX4" fmla="*/ 135703 w 956658"/>
                  <a:gd name="connsiteY4" fmla="*/ 269711 h 489336"/>
                  <a:gd name="connsiteX5" fmla="*/ 144390 w 956658"/>
                  <a:gd name="connsiteY5" fmla="*/ 300735 h 489336"/>
                  <a:gd name="connsiteX6" fmla="*/ 366528 w 956658"/>
                  <a:gd name="connsiteY6" fmla="*/ 257301 h 489336"/>
                  <a:gd name="connsiteX7" fmla="*/ 7880 w 956658"/>
                  <a:gd name="connsiteY7" fmla="*/ 459334 h 489336"/>
                  <a:gd name="connsiteX8" fmla="*/ 24262 w 956658"/>
                  <a:gd name="connsiteY8" fmla="*/ 487133 h 489336"/>
                  <a:gd name="connsiteX9" fmla="*/ 450171 w 956658"/>
                  <a:gd name="connsiteY9" fmla="*/ 247124 h 489336"/>
                  <a:gd name="connsiteX10" fmla="*/ 458113 w 956658"/>
                  <a:gd name="connsiteY10" fmla="*/ 235707 h 489336"/>
                  <a:gd name="connsiteX11" fmla="*/ 502789 w 956658"/>
                  <a:gd name="connsiteY11" fmla="*/ 224290 h 489336"/>
                  <a:gd name="connsiteX12" fmla="*/ 676776 w 956658"/>
                  <a:gd name="connsiteY12" fmla="*/ 174898 h 489336"/>
                  <a:gd name="connsiteX13" fmla="*/ 830659 w 956658"/>
                  <a:gd name="connsiteY13" fmla="*/ 121784 h 489336"/>
                  <a:gd name="connsiteX14" fmla="*/ 954263 w 956658"/>
                  <a:gd name="connsiteY14" fmla="*/ 23994 h 489336"/>
                  <a:gd name="connsiteX15" fmla="*/ 926216 w 956658"/>
                  <a:gd name="connsiteY15" fmla="*/ 7613 h 48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7298015-F3C8-483F-8FAD-8B6051130652}"/>
                  </a:ext>
                </a:extLst>
              </p:cNvPr>
              <p:cNvSpPr/>
              <p:nvPr/>
            </p:nvSpPr>
            <p:spPr>
              <a:xfrm>
                <a:off x="10344826" y="4421282"/>
                <a:ext cx="1015905" cy="829572"/>
              </a:xfrm>
              <a:custGeom>
                <a:avLst/>
                <a:gdLst>
                  <a:gd name="connsiteX0" fmla="*/ 995889 w 1015905"/>
                  <a:gd name="connsiteY0" fmla="*/ 528431 h 829572"/>
                  <a:gd name="connsiteX1" fmla="*/ 980750 w 1015905"/>
                  <a:gd name="connsiteY1" fmla="*/ 532154 h 829572"/>
                  <a:gd name="connsiteX2" fmla="*/ 911006 w 1015905"/>
                  <a:gd name="connsiteY2" fmla="*/ 421954 h 829572"/>
                  <a:gd name="connsiteX3" fmla="*/ 884945 w 1015905"/>
                  <a:gd name="connsiteY3" fmla="*/ 428655 h 829572"/>
                  <a:gd name="connsiteX4" fmla="*/ 648411 w 1015905"/>
                  <a:gd name="connsiteY4" fmla="*/ 7958 h 829572"/>
                  <a:gd name="connsiteX5" fmla="*/ 618380 w 1015905"/>
                  <a:gd name="connsiteY5" fmla="*/ 14659 h 829572"/>
                  <a:gd name="connsiteX6" fmla="*/ 165168 w 1015905"/>
                  <a:gd name="connsiteY6" fmla="*/ 251938 h 829572"/>
                  <a:gd name="connsiteX7" fmla="*/ 44296 w 1015905"/>
                  <a:gd name="connsiteY7" fmla="*/ 315229 h 829572"/>
                  <a:gd name="connsiteX8" fmla="*/ 36353 w 1015905"/>
                  <a:gd name="connsiteY8" fmla="*/ 319448 h 829572"/>
                  <a:gd name="connsiteX9" fmla="*/ 35609 w 1015905"/>
                  <a:gd name="connsiteY9" fmla="*/ 319696 h 829572"/>
                  <a:gd name="connsiteX10" fmla="*/ 28659 w 1015905"/>
                  <a:gd name="connsiteY10" fmla="*/ 338311 h 829572"/>
                  <a:gd name="connsiteX11" fmla="*/ 3343 w 1015905"/>
                  <a:gd name="connsiteY11" fmla="*/ 423939 h 829572"/>
                  <a:gd name="connsiteX12" fmla="*/ 2598 w 1015905"/>
                  <a:gd name="connsiteY12" fmla="*/ 430393 h 829572"/>
                  <a:gd name="connsiteX13" fmla="*/ 2102 w 1015905"/>
                  <a:gd name="connsiteY13" fmla="*/ 446525 h 829572"/>
                  <a:gd name="connsiteX14" fmla="*/ 210837 w 1015905"/>
                  <a:gd name="connsiteY14" fmla="*/ 821802 h 829572"/>
                  <a:gd name="connsiteX15" fmla="*/ 238635 w 1015905"/>
                  <a:gd name="connsiteY15" fmla="*/ 805421 h 829572"/>
                  <a:gd name="connsiteX16" fmla="*/ 41069 w 1015905"/>
                  <a:gd name="connsiteY16" fmla="*/ 451241 h 829572"/>
                  <a:gd name="connsiteX17" fmla="*/ 477402 w 1015905"/>
                  <a:gd name="connsiteY17" fmla="*/ 200312 h 829572"/>
                  <a:gd name="connsiteX18" fmla="*/ 597779 w 1015905"/>
                  <a:gd name="connsiteY18" fmla="*/ 131065 h 829572"/>
                  <a:gd name="connsiteX19" fmla="*/ 852927 w 1015905"/>
                  <a:gd name="connsiteY19" fmla="*/ 563924 h 829572"/>
                  <a:gd name="connsiteX20" fmla="*/ 489564 w 1015905"/>
                  <a:gd name="connsiteY20" fmla="*/ 655261 h 829572"/>
                  <a:gd name="connsiteX21" fmla="*/ 464248 w 1015905"/>
                  <a:gd name="connsiteY21" fmla="*/ 671890 h 829572"/>
                  <a:gd name="connsiteX22" fmla="*/ 487330 w 1015905"/>
                  <a:gd name="connsiteY22" fmla="*/ 741138 h 829572"/>
                  <a:gd name="connsiteX23" fmla="*/ 518355 w 1015905"/>
                  <a:gd name="connsiteY23" fmla="*/ 732451 h 829572"/>
                  <a:gd name="connsiteX24" fmla="*/ 502470 w 1015905"/>
                  <a:gd name="connsiteY24" fmla="*/ 685293 h 829572"/>
                  <a:gd name="connsiteX25" fmla="*/ 1003832 w 1015905"/>
                  <a:gd name="connsiteY25" fmla="*/ 559208 h 829572"/>
                  <a:gd name="connsiteX26" fmla="*/ 995889 w 1015905"/>
                  <a:gd name="connsiteY26" fmla="*/ 528431 h 829572"/>
                  <a:gd name="connsiteX27" fmla="*/ 885689 w 1015905"/>
                  <a:gd name="connsiteY27" fmla="*/ 556230 h 829572"/>
                  <a:gd name="connsiteX28" fmla="*/ 618627 w 1015905"/>
                  <a:gd name="connsiteY28" fmla="*/ 103515 h 829572"/>
                  <a:gd name="connsiteX29" fmla="*/ 596786 w 1015905"/>
                  <a:gd name="connsiteY29" fmla="*/ 98303 h 829572"/>
                  <a:gd name="connsiteX30" fmla="*/ 587602 w 1015905"/>
                  <a:gd name="connsiteY30" fmla="*/ 100537 h 829572"/>
                  <a:gd name="connsiteX31" fmla="*/ 141093 w 1015905"/>
                  <a:gd name="connsiteY31" fmla="*/ 357422 h 829572"/>
                  <a:gd name="connsiteX32" fmla="*/ 40076 w 1015905"/>
                  <a:gd name="connsiteY32" fmla="*/ 415501 h 829572"/>
                  <a:gd name="connsiteX33" fmla="*/ 61421 w 1015905"/>
                  <a:gd name="connsiteY33" fmla="*/ 343027 h 829572"/>
                  <a:gd name="connsiteX34" fmla="*/ 510909 w 1015905"/>
                  <a:gd name="connsiteY34" fmla="*/ 107486 h 829572"/>
                  <a:gd name="connsiteX35" fmla="*/ 631782 w 1015905"/>
                  <a:gd name="connsiteY35" fmla="*/ 44195 h 829572"/>
                  <a:gd name="connsiteX36" fmla="*/ 915473 w 1015905"/>
                  <a:gd name="connsiteY36" fmla="*/ 548784 h 829572"/>
                  <a:gd name="connsiteX37" fmla="*/ 885689 w 1015905"/>
                  <a:gd name="connsiteY37" fmla="*/ 556230 h 829572"/>
                  <a:gd name="connsiteX38" fmla="*/ 946002 w 1015905"/>
                  <a:gd name="connsiteY38" fmla="*/ 541089 h 829572"/>
                  <a:gd name="connsiteX39" fmla="*/ 943768 w 1015905"/>
                  <a:gd name="connsiteY39" fmla="*/ 533395 h 829572"/>
                  <a:gd name="connsiteX40" fmla="*/ 909268 w 1015905"/>
                  <a:gd name="connsiteY40" fmla="*/ 472090 h 829572"/>
                  <a:gd name="connsiteX41" fmla="*/ 948980 w 1015905"/>
                  <a:gd name="connsiteY41" fmla="*/ 540345 h 829572"/>
                  <a:gd name="connsiteX42" fmla="*/ 946002 w 1015905"/>
                  <a:gd name="connsiteY42" fmla="*/ 541089 h 8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EDB5B31-101E-4C23-8010-9EA15DE2F4EB}"/>
                  </a:ext>
                </a:extLst>
              </p:cNvPr>
              <p:cNvSpPr/>
              <p:nvPr/>
            </p:nvSpPr>
            <p:spPr>
              <a:xfrm>
                <a:off x="10796261" y="2077553"/>
                <a:ext cx="688416" cy="917897"/>
              </a:xfrm>
              <a:custGeom>
                <a:avLst/>
                <a:gdLst>
                  <a:gd name="connsiteX0" fmla="*/ 688162 w 688416"/>
                  <a:gd name="connsiteY0" fmla="*/ 897738 h 917897"/>
                  <a:gd name="connsiteX1" fmla="*/ 564807 w 688416"/>
                  <a:gd name="connsiteY1" fmla="*/ 395880 h 917897"/>
                  <a:gd name="connsiteX2" fmla="*/ 263990 w 688416"/>
                  <a:gd name="connsiteY2" fmla="*/ 55351 h 917897"/>
                  <a:gd name="connsiteX3" fmla="*/ 15544 w 688416"/>
                  <a:gd name="connsiteY3" fmla="*/ 996 h 917897"/>
                  <a:gd name="connsiteX4" fmla="*/ 15544 w 688416"/>
                  <a:gd name="connsiteY4" fmla="*/ 33262 h 917897"/>
                  <a:gd name="connsiteX5" fmla="*/ 406705 w 688416"/>
                  <a:gd name="connsiteY5" fmla="*/ 206505 h 917897"/>
                  <a:gd name="connsiteX6" fmla="*/ 605016 w 688416"/>
                  <a:gd name="connsiteY6" fmla="*/ 620252 h 917897"/>
                  <a:gd name="connsiteX7" fmla="*/ 656889 w 688416"/>
                  <a:gd name="connsiteY7" fmla="*/ 906177 h 917897"/>
                  <a:gd name="connsiteX8" fmla="*/ 676745 w 688416"/>
                  <a:gd name="connsiteY8" fmla="*/ 917346 h 917897"/>
                  <a:gd name="connsiteX9" fmla="*/ 688162 w 688416"/>
                  <a:gd name="connsiteY9" fmla="*/ 897738 h 9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9612058B-9047-46F1-AB55-D07E26CAAD3E}"/>
                  </a:ext>
                </a:extLst>
              </p:cNvPr>
              <p:cNvSpPr/>
              <p:nvPr/>
            </p:nvSpPr>
            <p:spPr>
              <a:xfrm>
                <a:off x="11466977" y="2978886"/>
                <a:ext cx="200404" cy="450204"/>
              </a:xfrm>
              <a:custGeom>
                <a:avLst/>
                <a:gdLst>
                  <a:gd name="connsiteX0" fmla="*/ 156189 w 200404"/>
                  <a:gd name="connsiteY0" fmla="*/ 35373 h 450204"/>
                  <a:gd name="connsiteX1" fmla="*/ 42762 w 200404"/>
                  <a:gd name="connsiteY1" fmla="*/ 5837 h 450204"/>
                  <a:gd name="connsiteX2" fmla="*/ 51449 w 200404"/>
                  <a:gd name="connsiteY2" fmla="*/ 36862 h 450204"/>
                  <a:gd name="connsiteX3" fmla="*/ 131120 w 200404"/>
                  <a:gd name="connsiteY3" fmla="*/ 55725 h 450204"/>
                  <a:gd name="connsiteX4" fmla="*/ 167358 w 200404"/>
                  <a:gd name="connsiteY4" fmla="*/ 147807 h 450204"/>
                  <a:gd name="connsiteX5" fmla="*/ 152217 w 200404"/>
                  <a:gd name="connsiteY5" fmla="*/ 258752 h 450204"/>
                  <a:gd name="connsiteX6" fmla="*/ 103571 w 200404"/>
                  <a:gd name="connsiteY6" fmla="*/ 357783 h 450204"/>
                  <a:gd name="connsiteX7" fmla="*/ 11489 w 200404"/>
                  <a:gd name="connsiteY7" fmla="*/ 418592 h 450204"/>
                  <a:gd name="connsiteX8" fmla="*/ 20176 w 200404"/>
                  <a:gd name="connsiteY8" fmla="*/ 449617 h 450204"/>
                  <a:gd name="connsiteX9" fmla="*/ 181257 w 200404"/>
                  <a:gd name="connsiteY9" fmla="*/ 275878 h 450204"/>
                  <a:gd name="connsiteX10" fmla="*/ 156189 w 200404"/>
                  <a:gd name="connsiteY10" fmla="*/ 35373 h 4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7511200-F2D5-4B65-B6AE-4341663C71C1}"/>
                </a:ext>
              </a:extLst>
            </p:cNvPr>
            <p:cNvSpPr/>
            <p:nvPr/>
          </p:nvSpPr>
          <p:spPr>
            <a:xfrm>
              <a:off x="9579252" y="5779887"/>
              <a:ext cx="2264314" cy="45719"/>
            </a:xfrm>
            <a:custGeom>
              <a:avLst/>
              <a:gdLst>
                <a:gd name="connsiteX0" fmla="*/ 2951828 w 2967464"/>
                <a:gd name="connsiteY0" fmla="*/ 0 h 32265"/>
                <a:gd name="connsiteX1" fmla="*/ 15637 w 2967464"/>
                <a:gd name="connsiteY1" fmla="*/ 0 h 32265"/>
                <a:gd name="connsiteX2" fmla="*/ 15637 w 2967464"/>
                <a:gd name="connsiteY2" fmla="*/ 32266 h 32265"/>
                <a:gd name="connsiteX3" fmla="*/ 2951828 w 2967464"/>
                <a:gd name="connsiteY3" fmla="*/ 32266 h 32265"/>
                <a:gd name="connsiteX4" fmla="*/ 2951828 w 2967464"/>
                <a:gd name="connsiteY4" fmla="*/ 0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2" name="Rectangle: Rounded Corners 1">
            <a:extLst>
              <a:ext uri="{FF2B5EF4-FFF2-40B4-BE49-F238E27FC236}">
                <a16:creationId xmlns:a16="http://schemas.microsoft.com/office/drawing/2014/main" id="{8DD74F57-9386-4F71-9859-7EF2565EF7B3}"/>
              </a:ext>
            </a:extLst>
          </p:cNvPr>
          <p:cNvSpPr/>
          <p:nvPr/>
        </p:nvSpPr>
        <p:spPr>
          <a:xfrm>
            <a:off x="186693" y="7817"/>
            <a:ext cx="10969892" cy="1079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Chia sẻ những điều em mới tìm hiểu được về cảnh quan thiên nhiên ở địa phương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1663" y="2760360"/>
            <a:ext cx="77047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812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ïśliḋê">
            <a:extLst>
              <a:ext uri="{FF2B5EF4-FFF2-40B4-BE49-F238E27FC236}">
                <a16:creationId xmlns:a16="http://schemas.microsoft.com/office/drawing/2014/main" id="{4F89294D-E907-42D1-88D3-26DC3C3F2EDA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427056" y="2095500"/>
            <a:ext cx="5154594" cy="4183154"/>
          </a:xfrm>
          <a:custGeom>
            <a:avLst/>
            <a:gdLst>
              <a:gd name="T0" fmla="*/ 4169 w 4206"/>
              <a:gd name="T1" fmla="*/ 1195 h 2874"/>
              <a:gd name="T2" fmla="*/ 4025 w 4206"/>
              <a:gd name="T3" fmla="*/ 1644 h 2874"/>
              <a:gd name="T4" fmla="*/ 3759 w 4206"/>
              <a:gd name="T5" fmla="*/ 1986 h 2874"/>
              <a:gd name="T6" fmla="*/ 3346 w 4206"/>
              <a:gd name="T7" fmla="*/ 2088 h 2874"/>
              <a:gd name="T8" fmla="*/ 3064 w 4206"/>
              <a:gd name="T9" fmla="*/ 2148 h 2874"/>
              <a:gd name="T10" fmla="*/ 2806 w 4206"/>
              <a:gd name="T11" fmla="*/ 2257 h 2874"/>
              <a:gd name="T12" fmla="*/ 2771 w 4206"/>
              <a:gd name="T13" fmla="*/ 2280 h 2874"/>
              <a:gd name="T14" fmla="*/ 2754 w 4206"/>
              <a:gd name="T15" fmla="*/ 2291 h 2874"/>
              <a:gd name="T16" fmla="*/ 2728 w 4206"/>
              <a:gd name="T17" fmla="*/ 2310 h 2874"/>
              <a:gd name="T18" fmla="*/ 2619 w 4206"/>
              <a:gd name="T19" fmla="*/ 2393 h 2874"/>
              <a:gd name="T20" fmla="*/ 2570 w 4206"/>
              <a:gd name="T21" fmla="*/ 2432 h 2874"/>
              <a:gd name="T22" fmla="*/ 2540 w 4206"/>
              <a:gd name="T23" fmla="*/ 2456 h 2874"/>
              <a:gd name="T24" fmla="*/ 2458 w 4206"/>
              <a:gd name="T25" fmla="*/ 2515 h 2874"/>
              <a:gd name="T26" fmla="*/ 2315 w 4206"/>
              <a:gd name="T27" fmla="*/ 2594 h 2874"/>
              <a:gd name="T28" fmla="*/ 2195 w 4206"/>
              <a:gd name="T29" fmla="*/ 2629 h 2874"/>
              <a:gd name="T30" fmla="*/ 1844 w 4206"/>
              <a:gd name="T31" fmla="*/ 2571 h 2874"/>
              <a:gd name="T32" fmla="*/ 1259 w 4206"/>
              <a:gd name="T33" fmla="*/ 2735 h 2874"/>
              <a:gd name="T34" fmla="*/ 704 w 4206"/>
              <a:gd name="T35" fmla="*/ 2863 h 2874"/>
              <a:gd name="T36" fmla="*/ 425 w 4206"/>
              <a:gd name="T37" fmla="*/ 2859 h 2874"/>
              <a:gd name="T38" fmla="*/ 76 w 4206"/>
              <a:gd name="T39" fmla="*/ 2561 h 2874"/>
              <a:gd name="T40" fmla="*/ 14 w 4206"/>
              <a:gd name="T41" fmla="*/ 2336 h 2874"/>
              <a:gd name="T42" fmla="*/ 6 w 4206"/>
              <a:gd name="T43" fmla="*/ 2249 h 2874"/>
              <a:gd name="T44" fmla="*/ 127 w 4206"/>
              <a:gd name="T45" fmla="*/ 1643 h 2874"/>
              <a:gd name="T46" fmla="*/ 135 w 4206"/>
              <a:gd name="T47" fmla="*/ 1581 h 2874"/>
              <a:gd name="T48" fmla="*/ 72 w 4206"/>
              <a:gd name="T49" fmla="*/ 1182 h 2874"/>
              <a:gd name="T50" fmla="*/ 52 w 4206"/>
              <a:gd name="T51" fmla="*/ 725 h 2874"/>
              <a:gd name="T52" fmla="*/ 148 w 4206"/>
              <a:gd name="T53" fmla="*/ 478 h 2874"/>
              <a:gd name="T54" fmla="*/ 424 w 4206"/>
              <a:gd name="T55" fmla="*/ 219 h 2874"/>
              <a:gd name="T56" fmla="*/ 1181 w 4206"/>
              <a:gd name="T57" fmla="*/ 13 h 2874"/>
              <a:gd name="T58" fmla="*/ 1258 w 4206"/>
              <a:gd name="T59" fmla="*/ 20 h 2874"/>
              <a:gd name="T60" fmla="*/ 1849 w 4206"/>
              <a:gd name="T61" fmla="*/ 176 h 2874"/>
              <a:gd name="T62" fmla="*/ 2239 w 4206"/>
              <a:gd name="T63" fmla="*/ 284 h 2874"/>
              <a:gd name="T64" fmla="*/ 2581 w 4206"/>
              <a:gd name="T65" fmla="*/ 326 h 2874"/>
              <a:gd name="T66" fmla="*/ 2738 w 4206"/>
              <a:gd name="T67" fmla="*/ 321 h 2874"/>
              <a:gd name="T68" fmla="*/ 3345 w 4206"/>
              <a:gd name="T69" fmla="*/ 184 h 2874"/>
              <a:gd name="T70" fmla="*/ 4035 w 4206"/>
              <a:gd name="T71" fmla="*/ 240 h 2874"/>
              <a:gd name="T72" fmla="*/ 4189 w 4206"/>
              <a:gd name="T73" fmla="*/ 486 h 2874"/>
              <a:gd name="T74" fmla="*/ 4202 w 4206"/>
              <a:gd name="T75" fmla="*/ 725 h 2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06" h="2874">
                <a:moveTo>
                  <a:pt x="4171" y="1182"/>
                </a:moveTo>
                <a:cubicBezTo>
                  <a:pt x="4170" y="1187"/>
                  <a:pt x="4170" y="1191"/>
                  <a:pt x="4169" y="1195"/>
                </a:cubicBezTo>
                <a:cubicBezTo>
                  <a:pt x="4142" y="1348"/>
                  <a:pt x="4097" y="1495"/>
                  <a:pt x="4031" y="1630"/>
                </a:cubicBezTo>
                <a:cubicBezTo>
                  <a:pt x="4029" y="1635"/>
                  <a:pt x="4027" y="1639"/>
                  <a:pt x="4025" y="1644"/>
                </a:cubicBezTo>
                <a:cubicBezTo>
                  <a:pt x="3983" y="1729"/>
                  <a:pt x="3931" y="1809"/>
                  <a:pt x="3870" y="1882"/>
                </a:cubicBezTo>
                <a:cubicBezTo>
                  <a:pt x="3837" y="1922"/>
                  <a:pt x="3802" y="1959"/>
                  <a:pt x="3759" y="1986"/>
                </a:cubicBezTo>
                <a:cubicBezTo>
                  <a:pt x="3700" y="2024"/>
                  <a:pt x="3630" y="2040"/>
                  <a:pt x="3561" y="2052"/>
                </a:cubicBezTo>
                <a:cubicBezTo>
                  <a:pt x="3490" y="2066"/>
                  <a:pt x="3418" y="2076"/>
                  <a:pt x="3346" y="2088"/>
                </a:cubicBezTo>
                <a:cubicBezTo>
                  <a:pt x="3321" y="2093"/>
                  <a:pt x="3295" y="2097"/>
                  <a:pt x="3270" y="2101"/>
                </a:cubicBezTo>
                <a:cubicBezTo>
                  <a:pt x="3201" y="2114"/>
                  <a:pt x="3132" y="2129"/>
                  <a:pt x="3064" y="2148"/>
                </a:cubicBezTo>
                <a:cubicBezTo>
                  <a:pt x="2981" y="2172"/>
                  <a:pt x="2900" y="2203"/>
                  <a:pt x="2824" y="2247"/>
                </a:cubicBezTo>
                <a:cubicBezTo>
                  <a:pt x="2818" y="2250"/>
                  <a:pt x="2812" y="2254"/>
                  <a:pt x="2806" y="2257"/>
                </a:cubicBezTo>
                <a:cubicBezTo>
                  <a:pt x="2800" y="2261"/>
                  <a:pt x="2794" y="2264"/>
                  <a:pt x="2789" y="2268"/>
                </a:cubicBezTo>
                <a:cubicBezTo>
                  <a:pt x="2783" y="2272"/>
                  <a:pt x="2777" y="2276"/>
                  <a:pt x="2771" y="2280"/>
                </a:cubicBezTo>
                <a:cubicBezTo>
                  <a:pt x="2762" y="2286"/>
                  <a:pt x="2762" y="2286"/>
                  <a:pt x="2762" y="2286"/>
                </a:cubicBezTo>
                <a:cubicBezTo>
                  <a:pt x="2759" y="2287"/>
                  <a:pt x="2757" y="2290"/>
                  <a:pt x="2754" y="2291"/>
                </a:cubicBezTo>
                <a:cubicBezTo>
                  <a:pt x="2745" y="2297"/>
                  <a:pt x="2737" y="2303"/>
                  <a:pt x="2728" y="2309"/>
                </a:cubicBezTo>
                <a:cubicBezTo>
                  <a:pt x="2728" y="2310"/>
                  <a:pt x="2728" y="2310"/>
                  <a:pt x="2728" y="2310"/>
                </a:cubicBezTo>
                <a:cubicBezTo>
                  <a:pt x="2722" y="2314"/>
                  <a:pt x="2717" y="2318"/>
                  <a:pt x="2711" y="2322"/>
                </a:cubicBezTo>
                <a:cubicBezTo>
                  <a:pt x="2680" y="2345"/>
                  <a:pt x="2650" y="2369"/>
                  <a:pt x="2619" y="2393"/>
                </a:cubicBezTo>
                <a:cubicBezTo>
                  <a:pt x="2600" y="2408"/>
                  <a:pt x="2600" y="2408"/>
                  <a:pt x="2600" y="2408"/>
                </a:cubicBezTo>
                <a:cubicBezTo>
                  <a:pt x="2590" y="2416"/>
                  <a:pt x="2580" y="2424"/>
                  <a:pt x="2570" y="2432"/>
                </a:cubicBezTo>
                <a:cubicBezTo>
                  <a:pt x="2565" y="2436"/>
                  <a:pt x="2559" y="2441"/>
                  <a:pt x="2553" y="2446"/>
                </a:cubicBezTo>
                <a:cubicBezTo>
                  <a:pt x="2549" y="2449"/>
                  <a:pt x="2545" y="2452"/>
                  <a:pt x="2540" y="2456"/>
                </a:cubicBezTo>
                <a:cubicBezTo>
                  <a:pt x="2519" y="2472"/>
                  <a:pt x="2497" y="2489"/>
                  <a:pt x="2474" y="2504"/>
                </a:cubicBezTo>
                <a:cubicBezTo>
                  <a:pt x="2469" y="2508"/>
                  <a:pt x="2464" y="2512"/>
                  <a:pt x="2458" y="2515"/>
                </a:cubicBezTo>
                <a:cubicBezTo>
                  <a:pt x="2414" y="2546"/>
                  <a:pt x="2366" y="2572"/>
                  <a:pt x="2316" y="2594"/>
                </a:cubicBezTo>
                <a:cubicBezTo>
                  <a:pt x="2315" y="2594"/>
                  <a:pt x="2315" y="2594"/>
                  <a:pt x="2315" y="2594"/>
                </a:cubicBezTo>
                <a:cubicBezTo>
                  <a:pt x="2291" y="2604"/>
                  <a:pt x="2266" y="2613"/>
                  <a:pt x="2240" y="2620"/>
                </a:cubicBezTo>
                <a:cubicBezTo>
                  <a:pt x="2225" y="2624"/>
                  <a:pt x="2210" y="2627"/>
                  <a:pt x="2195" y="2629"/>
                </a:cubicBezTo>
                <a:cubicBezTo>
                  <a:pt x="2156" y="2636"/>
                  <a:pt x="2115" y="2637"/>
                  <a:pt x="2075" y="2632"/>
                </a:cubicBezTo>
                <a:cubicBezTo>
                  <a:pt x="1996" y="2620"/>
                  <a:pt x="1922" y="2584"/>
                  <a:pt x="1844" y="2571"/>
                </a:cubicBezTo>
                <a:cubicBezTo>
                  <a:pt x="1682" y="2546"/>
                  <a:pt x="1524" y="2627"/>
                  <a:pt x="1372" y="2691"/>
                </a:cubicBezTo>
                <a:cubicBezTo>
                  <a:pt x="1334" y="2707"/>
                  <a:pt x="1297" y="2721"/>
                  <a:pt x="1259" y="2735"/>
                </a:cubicBezTo>
                <a:cubicBezTo>
                  <a:pt x="1233" y="2744"/>
                  <a:pt x="1208" y="2753"/>
                  <a:pt x="1182" y="2761"/>
                </a:cubicBezTo>
                <a:cubicBezTo>
                  <a:pt x="1027" y="2811"/>
                  <a:pt x="867" y="2846"/>
                  <a:pt x="704" y="2863"/>
                </a:cubicBezTo>
                <a:cubicBezTo>
                  <a:pt x="638" y="2871"/>
                  <a:pt x="569" y="2874"/>
                  <a:pt x="501" y="2869"/>
                </a:cubicBezTo>
                <a:cubicBezTo>
                  <a:pt x="476" y="2867"/>
                  <a:pt x="450" y="2864"/>
                  <a:pt x="425" y="2859"/>
                </a:cubicBezTo>
                <a:cubicBezTo>
                  <a:pt x="340" y="2843"/>
                  <a:pt x="260" y="2809"/>
                  <a:pt x="196" y="2747"/>
                </a:cubicBezTo>
                <a:cubicBezTo>
                  <a:pt x="142" y="2696"/>
                  <a:pt x="105" y="2630"/>
                  <a:pt x="76" y="2561"/>
                </a:cubicBezTo>
                <a:cubicBezTo>
                  <a:pt x="64" y="2533"/>
                  <a:pt x="54" y="2504"/>
                  <a:pt x="45" y="2475"/>
                </a:cubicBezTo>
                <a:cubicBezTo>
                  <a:pt x="32" y="2430"/>
                  <a:pt x="21" y="2383"/>
                  <a:pt x="14" y="2336"/>
                </a:cubicBezTo>
                <a:cubicBezTo>
                  <a:pt x="13" y="2325"/>
                  <a:pt x="11" y="2315"/>
                  <a:pt x="10" y="2304"/>
                </a:cubicBezTo>
                <a:cubicBezTo>
                  <a:pt x="8" y="2286"/>
                  <a:pt x="7" y="2267"/>
                  <a:pt x="6" y="2249"/>
                </a:cubicBezTo>
                <a:cubicBezTo>
                  <a:pt x="0" y="2150"/>
                  <a:pt x="10" y="2052"/>
                  <a:pt x="34" y="1957"/>
                </a:cubicBezTo>
                <a:cubicBezTo>
                  <a:pt x="61" y="1851"/>
                  <a:pt x="107" y="1750"/>
                  <a:pt x="127" y="1643"/>
                </a:cubicBezTo>
                <a:cubicBezTo>
                  <a:pt x="128" y="1639"/>
                  <a:pt x="128" y="1634"/>
                  <a:pt x="129" y="1630"/>
                </a:cubicBezTo>
                <a:cubicBezTo>
                  <a:pt x="132" y="1614"/>
                  <a:pt x="134" y="1598"/>
                  <a:pt x="135" y="1581"/>
                </a:cubicBezTo>
                <a:cubicBezTo>
                  <a:pt x="145" y="1451"/>
                  <a:pt x="106" y="1323"/>
                  <a:pt x="75" y="1195"/>
                </a:cubicBezTo>
                <a:cubicBezTo>
                  <a:pt x="74" y="1191"/>
                  <a:pt x="73" y="1187"/>
                  <a:pt x="72" y="1182"/>
                </a:cubicBezTo>
                <a:cubicBezTo>
                  <a:pt x="69" y="1168"/>
                  <a:pt x="66" y="1154"/>
                  <a:pt x="63" y="1140"/>
                </a:cubicBezTo>
                <a:cubicBezTo>
                  <a:pt x="34" y="1004"/>
                  <a:pt x="26" y="860"/>
                  <a:pt x="52" y="725"/>
                </a:cubicBezTo>
                <a:cubicBezTo>
                  <a:pt x="53" y="720"/>
                  <a:pt x="53" y="716"/>
                  <a:pt x="54" y="712"/>
                </a:cubicBezTo>
                <a:cubicBezTo>
                  <a:pt x="71" y="628"/>
                  <a:pt x="102" y="549"/>
                  <a:pt x="148" y="478"/>
                </a:cubicBezTo>
                <a:cubicBezTo>
                  <a:pt x="195" y="405"/>
                  <a:pt x="257" y="345"/>
                  <a:pt x="324" y="292"/>
                </a:cubicBezTo>
                <a:cubicBezTo>
                  <a:pt x="356" y="266"/>
                  <a:pt x="390" y="242"/>
                  <a:pt x="424" y="219"/>
                </a:cubicBezTo>
                <a:cubicBezTo>
                  <a:pt x="449" y="203"/>
                  <a:pt x="475" y="188"/>
                  <a:pt x="500" y="173"/>
                </a:cubicBezTo>
                <a:cubicBezTo>
                  <a:pt x="709" y="57"/>
                  <a:pt x="946" y="0"/>
                  <a:pt x="1181" y="13"/>
                </a:cubicBezTo>
                <a:cubicBezTo>
                  <a:pt x="1194" y="14"/>
                  <a:pt x="1206" y="15"/>
                  <a:pt x="1219" y="16"/>
                </a:cubicBezTo>
                <a:cubicBezTo>
                  <a:pt x="1232" y="17"/>
                  <a:pt x="1245" y="18"/>
                  <a:pt x="1258" y="20"/>
                </a:cubicBezTo>
                <a:cubicBezTo>
                  <a:pt x="1409" y="37"/>
                  <a:pt x="1556" y="80"/>
                  <a:pt x="1703" y="128"/>
                </a:cubicBezTo>
                <a:cubicBezTo>
                  <a:pt x="1752" y="144"/>
                  <a:pt x="1801" y="160"/>
                  <a:pt x="1849" y="176"/>
                </a:cubicBezTo>
                <a:cubicBezTo>
                  <a:pt x="1871" y="183"/>
                  <a:pt x="1893" y="190"/>
                  <a:pt x="1915" y="197"/>
                </a:cubicBezTo>
                <a:cubicBezTo>
                  <a:pt x="2021" y="231"/>
                  <a:pt x="2130" y="261"/>
                  <a:pt x="2239" y="284"/>
                </a:cubicBezTo>
                <a:cubicBezTo>
                  <a:pt x="2264" y="289"/>
                  <a:pt x="2290" y="294"/>
                  <a:pt x="2315" y="298"/>
                </a:cubicBezTo>
                <a:cubicBezTo>
                  <a:pt x="2403" y="314"/>
                  <a:pt x="2492" y="323"/>
                  <a:pt x="2581" y="326"/>
                </a:cubicBezTo>
                <a:cubicBezTo>
                  <a:pt x="2616" y="327"/>
                  <a:pt x="2651" y="326"/>
                  <a:pt x="2685" y="325"/>
                </a:cubicBezTo>
                <a:cubicBezTo>
                  <a:pt x="2703" y="324"/>
                  <a:pt x="2720" y="323"/>
                  <a:pt x="2738" y="321"/>
                </a:cubicBezTo>
                <a:cubicBezTo>
                  <a:pt x="2919" y="306"/>
                  <a:pt x="3094" y="254"/>
                  <a:pt x="3269" y="205"/>
                </a:cubicBezTo>
                <a:cubicBezTo>
                  <a:pt x="3295" y="198"/>
                  <a:pt x="3320" y="191"/>
                  <a:pt x="3345" y="184"/>
                </a:cubicBezTo>
                <a:cubicBezTo>
                  <a:pt x="3379" y="175"/>
                  <a:pt x="3412" y="166"/>
                  <a:pt x="3446" y="158"/>
                </a:cubicBezTo>
                <a:cubicBezTo>
                  <a:pt x="3654" y="108"/>
                  <a:pt x="3840" y="137"/>
                  <a:pt x="4035" y="240"/>
                </a:cubicBezTo>
                <a:cubicBezTo>
                  <a:pt x="4079" y="264"/>
                  <a:pt x="4123" y="292"/>
                  <a:pt x="4150" y="336"/>
                </a:cubicBezTo>
                <a:cubicBezTo>
                  <a:pt x="4177" y="380"/>
                  <a:pt x="4184" y="434"/>
                  <a:pt x="4189" y="486"/>
                </a:cubicBezTo>
                <a:cubicBezTo>
                  <a:pt x="4196" y="561"/>
                  <a:pt x="4201" y="636"/>
                  <a:pt x="4202" y="712"/>
                </a:cubicBezTo>
                <a:cubicBezTo>
                  <a:pt x="4202" y="716"/>
                  <a:pt x="4202" y="721"/>
                  <a:pt x="4202" y="725"/>
                </a:cubicBezTo>
                <a:cubicBezTo>
                  <a:pt x="4206" y="878"/>
                  <a:pt x="4197" y="1033"/>
                  <a:pt x="4171" y="1182"/>
                </a:cubicBezTo>
              </a:path>
            </a:pathLst>
          </a:custGeom>
          <a:solidFill>
            <a:srgbClr val="8ADFFC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10815C-033B-48F8-AB88-B3DCEA167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193" y="1277456"/>
            <a:ext cx="3044143" cy="50417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FDB717E-0EA7-4F43-A1A4-B1B6F5615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19648">
            <a:off x="462344" y="737623"/>
            <a:ext cx="1977560" cy="1079667"/>
          </a:xfrm>
          <a:prstGeom prst="rect">
            <a:avLst/>
          </a:prstGeom>
        </p:spPr>
      </p:pic>
      <p:sp>
        <p:nvSpPr>
          <p:cNvPr id="21" name="Hộp Văn bản 4">
            <a:extLst>
              <a:ext uri="{FF2B5EF4-FFF2-40B4-BE49-F238E27FC236}">
                <a16:creationId xmlns:a16="http://schemas.microsoft.com/office/drawing/2014/main" id="{41E92082-ED9A-4825-B43F-6B4916A00774}"/>
              </a:ext>
            </a:extLst>
          </p:cNvPr>
          <p:cNvSpPr txBox="1"/>
          <p:nvPr/>
        </p:nvSpPr>
        <p:spPr>
          <a:xfrm>
            <a:off x="5753100" y="1776683"/>
            <a:ext cx="5229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Font typeface="Symbol" panose="05050102010706020507" pitchFamily="18" charset="2"/>
              <a:buChar char=""/>
              <a:defRPr sz="1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defRPr>
            </a:lvl1pPr>
          </a:lstStyle>
          <a:p>
            <a:pPr marL="0" lvl="0" indent="0" algn="just" defTabSz="1219170">
              <a:lnSpc>
                <a:spcPct val="100000"/>
              </a:lnSpc>
              <a:buClr>
                <a:srgbClr val="000000"/>
              </a:buClr>
              <a:buNone/>
              <a:defRPr/>
            </a:pP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Cùng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người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thân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nghe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hát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sưu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tầm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ca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dao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ca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ngợi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cảnh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đẹp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quê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hương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đất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nước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man Old Style" panose="0205060405050502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5472003-D476-4571-BF34-388C33A77E0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2808" y="608502"/>
            <a:ext cx="3641660" cy="15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300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WHOLESPTYPE" val="Shape_Other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222</Words>
  <Application>Microsoft Office PowerPoint</Application>
  <PresentationFormat>Widescreen</PresentationFormat>
  <Paragraphs>32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微软雅黑</vt:lpstr>
      <vt:lpstr>宋体</vt:lpstr>
      <vt:lpstr>Arial</vt:lpstr>
      <vt:lpstr>AvantGarde</vt:lpstr>
      <vt:lpstr>Bookman Old Style</vt:lpstr>
      <vt:lpstr>Calibri</vt:lpstr>
      <vt:lpstr>Cambria</vt:lpstr>
      <vt:lpstr>等线</vt:lpstr>
      <vt:lpstr>LNTH-Kids  Chinese Font 1</vt:lpstr>
      <vt:lpstr>Montserrat-Bold</vt:lpstr>
      <vt:lpstr>Symbol</vt:lpstr>
      <vt:lpstr>Times New Roman</vt:lpstr>
      <vt:lpstr>Wingdings</vt:lpstr>
      <vt:lpstr>Zilla Slab</vt:lpstr>
      <vt:lpstr>字魂35号-经典雅黑</vt:lpstr>
      <vt:lpstr>思源黑体 Light</vt:lpstr>
      <vt:lpstr>思源黑体 Normal</vt:lpstr>
      <vt:lpstr>方正黑体简体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DuongHien</cp:lastModifiedBy>
  <cp:revision>14</cp:revision>
  <dcterms:created xsi:type="dcterms:W3CDTF">2022-11-27T01:41:11Z</dcterms:created>
  <dcterms:modified xsi:type="dcterms:W3CDTF">2024-03-26T08:29:27Z</dcterms:modified>
</cp:coreProperties>
</file>